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6"/>
  </p:notesMasterIdLst>
  <p:handoutMasterIdLst>
    <p:handoutMasterId r:id="rId17"/>
  </p:handoutMasterIdLst>
  <p:sldIdLst>
    <p:sldId id="272" r:id="rId2"/>
    <p:sldId id="271" r:id="rId3"/>
    <p:sldId id="273" r:id="rId4"/>
    <p:sldId id="275" r:id="rId5"/>
    <p:sldId id="282" r:id="rId6"/>
    <p:sldId id="274" r:id="rId7"/>
    <p:sldId id="279" r:id="rId8"/>
    <p:sldId id="280" r:id="rId9"/>
    <p:sldId id="276" r:id="rId10"/>
    <p:sldId id="285" r:id="rId11"/>
    <p:sldId id="286" r:id="rId12"/>
    <p:sldId id="281" r:id="rId13"/>
    <p:sldId id="283" r:id="rId14"/>
    <p:sldId id="269" r:id="rId15"/>
  </p:sldIdLst>
  <p:sldSz cx="12192000" cy="6858000"/>
  <p:notesSz cx="7099300" cy="10234613"/>
  <p:embeddedFontLst>
    <p:embeddedFont>
      <p:font typeface="Tahoma" panose="020B0604030504040204" pitchFamily="34" charset="0"/>
      <p:regular r:id="rId18"/>
      <p:bold r:id="rId19"/>
    </p:embeddedFont>
    <p:embeddedFont>
      <p:font typeface="Wingdings 3" panose="05040102010807070707" pitchFamily="18" charset="2"/>
      <p:regular r:id="rId20"/>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guide id="3" pos="40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656" autoAdjust="0"/>
  </p:normalViewPr>
  <p:slideViewPr>
    <p:cSldViewPr snapToGrid="0">
      <p:cViewPr varScale="1">
        <p:scale>
          <a:sx n="72" d="100"/>
          <a:sy n="72" d="100"/>
        </p:scale>
        <p:origin x="1956" y="78"/>
      </p:cViewPr>
      <p:guideLst>
        <p:guide orient="horz" pos="2160"/>
        <p:guide pos="3840"/>
        <p:guide pos="404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02AC184-1367-48C1-97BE-50BD3BBD3866}"/>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a:extLst>
              <a:ext uri="{FF2B5EF4-FFF2-40B4-BE49-F238E27FC236}">
                <a16:creationId xmlns:a16="http://schemas.microsoft.com/office/drawing/2014/main" id="{16603824-FBD7-4007-A61B-7EA9D16D7865}"/>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AF0A8435-F641-4CB0-BB2F-0FB8C33D1E4B}" type="datetimeFigureOut">
              <a:rPr lang="de-DE" smtClean="0"/>
              <a:t>29.11.2021</a:t>
            </a:fld>
            <a:endParaRPr lang="de-DE"/>
          </a:p>
        </p:txBody>
      </p:sp>
      <p:sp>
        <p:nvSpPr>
          <p:cNvPr id="4" name="Fußzeilenplatzhalter 3">
            <a:extLst>
              <a:ext uri="{FF2B5EF4-FFF2-40B4-BE49-F238E27FC236}">
                <a16:creationId xmlns:a16="http://schemas.microsoft.com/office/drawing/2014/main" id="{7CFC9D86-6E6F-49CA-B5D6-B6835FF7EE01}"/>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26302B5D-C891-4D35-8987-A2AAF43B5CAD}"/>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19DBB92A-CB66-4C96-92D3-A130FA4099C3}" type="slidenum">
              <a:rPr lang="de-DE" smtClean="0"/>
              <a:t>‹Nr.›</a:t>
            </a:fld>
            <a:endParaRPr lang="de-DE"/>
          </a:p>
        </p:txBody>
      </p:sp>
    </p:spTree>
    <p:extLst>
      <p:ext uri="{BB962C8B-B14F-4D97-AF65-F5344CB8AC3E}">
        <p14:creationId xmlns:p14="http://schemas.microsoft.com/office/powerpoint/2010/main" val="3869253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8A5A5362-0D87-445F-A430-10E4A58F9659}" type="datetimeFigureOut">
              <a:rPr lang="de-DE" smtClean="0"/>
              <a:t>29.11.2021</a:t>
            </a:fld>
            <a:endParaRPr lang="de-DE"/>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A8AAD118-62CB-4337-BD6B-6C21AA83627C}" type="slidenum">
              <a:rPr lang="de-DE" smtClean="0"/>
              <a:t>‹Nr.›</a:t>
            </a:fld>
            <a:endParaRPr lang="de-DE"/>
          </a:p>
        </p:txBody>
      </p:sp>
    </p:spTree>
    <p:extLst>
      <p:ext uri="{BB962C8B-B14F-4D97-AF65-F5344CB8AC3E}">
        <p14:creationId xmlns:p14="http://schemas.microsoft.com/office/powerpoint/2010/main" val="1865018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0000"/>
              </a:lnSpc>
              <a:buNone/>
            </a:pPr>
            <a:r>
              <a:rPr lang="de-CH" sz="1100" b="1" dirty="0"/>
              <a:t>Informationen zu dieser Präsentation</a:t>
            </a:r>
          </a:p>
          <a:p>
            <a:pPr marL="0" indent="0">
              <a:lnSpc>
                <a:spcPct val="100000"/>
              </a:lnSpc>
              <a:buNone/>
            </a:pPr>
            <a:r>
              <a:rPr lang="de-CH" sz="1100" dirty="0"/>
              <a:t>Sowohl die auslaufende Übergangsfrist für </a:t>
            </a:r>
            <a:r>
              <a:rPr lang="de-CH" sz="1100" dirty="0" err="1"/>
              <a:t>WaG</a:t>
            </a:r>
            <a:r>
              <a:rPr lang="de-CH" sz="1100" dirty="0"/>
              <a:t> Art. 21a und </a:t>
            </a:r>
            <a:r>
              <a:rPr lang="de-CH" sz="1100" dirty="0" err="1"/>
              <a:t>WaV</a:t>
            </a:r>
            <a:r>
              <a:rPr lang="de-CH" sz="1100" dirty="0"/>
              <a:t> Art. 34 als auch die Umsetzung der Richtlinie EKAS 2134 haben eine wesentlichen Einfluss auf die Durchführung von Waldarbeiten in der Landwirtschaft. Insbesondere in der Ausbildung von Lernenden.</a:t>
            </a:r>
          </a:p>
          <a:p>
            <a:pPr marL="0" indent="0">
              <a:lnSpc>
                <a:spcPct val="100000"/>
              </a:lnSpc>
              <a:buNone/>
            </a:pPr>
            <a:r>
              <a:rPr lang="de-CH" sz="1100" dirty="0"/>
              <a:t>In dieser Präsentation sind die wichtigsten Eckpfeiler festgehalten.</a:t>
            </a:r>
          </a:p>
          <a:p>
            <a:pPr marL="0" indent="0">
              <a:lnSpc>
                <a:spcPct val="100000"/>
              </a:lnSpc>
              <a:buNone/>
            </a:pPr>
            <a:endParaRPr lang="de-CH" sz="1100" dirty="0"/>
          </a:p>
          <a:p>
            <a:pPr marL="0" indent="0">
              <a:lnSpc>
                <a:spcPct val="100000"/>
              </a:lnSpc>
              <a:buNone/>
            </a:pPr>
            <a:r>
              <a:rPr lang="de-CH" sz="1100" dirty="0"/>
              <a:t>Dieser Foliensatz ist für Informationsveranstaltungen wie z.B. Berufsbildnertagungen vorgesehen. Die Präsentation kann durch die verantwortlichen Personen selber vorgeführt werden.</a:t>
            </a:r>
          </a:p>
          <a:p>
            <a:pPr marL="0" indent="0">
              <a:lnSpc>
                <a:spcPct val="100000"/>
              </a:lnSpc>
              <a:buNone/>
            </a:pPr>
            <a:r>
              <a:rPr lang="de-CH" sz="1100" dirty="0"/>
              <a:t>Zusätzliche Informationen und Hinweise finden Sie in den Notizen zu jeder Folie.</a:t>
            </a:r>
          </a:p>
          <a:p>
            <a:endParaRPr lang="de-CH" sz="1100" dirty="0"/>
          </a:p>
        </p:txBody>
      </p:sp>
      <p:sp>
        <p:nvSpPr>
          <p:cNvPr id="4" name="Foliennummernplatzhalter 3"/>
          <p:cNvSpPr>
            <a:spLocks noGrp="1"/>
          </p:cNvSpPr>
          <p:nvPr>
            <p:ph type="sldNum" sz="quarter" idx="5"/>
          </p:nvPr>
        </p:nvSpPr>
        <p:spPr/>
        <p:txBody>
          <a:bodyPr/>
          <a:lstStyle/>
          <a:p>
            <a:fld id="{A8AAD118-62CB-4337-BD6B-6C21AA83627C}" type="slidenum">
              <a:rPr lang="de-DE" smtClean="0"/>
              <a:t>2</a:t>
            </a:fld>
            <a:endParaRPr lang="de-DE"/>
          </a:p>
        </p:txBody>
      </p:sp>
    </p:spTree>
    <p:extLst>
      <p:ext uri="{BB962C8B-B14F-4D97-AF65-F5344CB8AC3E}">
        <p14:creationId xmlns:p14="http://schemas.microsoft.com/office/powerpoint/2010/main" val="3606865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de-CH" sz="1100" b="1" dirty="0">
                <a:solidFill>
                  <a:srgbClr val="000000"/>
                </a:solidFill>
                <a:latin typeface="+mn-lt"/>
              </a:rPr>
              <a:t>Praxiserfahrung / Dauer und Inhalt der Arbeitssicherheitskurse</a:t>
            </a:r>
            <a:br>
              <a:rPr lang="de-CH" sz="1100" b="1" dirty="0">
                <a:solidFill>
                  <a:srgbClr val="000000"/>
                </a:solidFill>
                <a:latin typeface="+mn-lt"/>
              </a:rPr>
            </a:br>
            <a:r>
              <a:rPr lang="de-CH" sz="1100" dirty="0">
                <a:solidFill>
                  <a:srgbClr val="000000"/>
                </a:solidFill>
                <a:latin typeface="+mn-lt"/>
              </a:rPr>
              <a:t>Die Ausbildung dauert insgesamt mindestens 10 Tage und setzt sich aus zwei Teilen zusammen. Teil 1 umfasst den 5-tägigen </a:t>
            </a:r>
            <a:r>
              <a:rPr lang="de-DE" sz="1100" dirty="0">
                <a:solidFill>
                  <a:srgbClr val="000000"/>
                </a:solidFill>
                <a:latin typeface="+mn-lt"/>
              </a:rPr>
              <a:t>Basiskurs Holzernte (ehemaliges Modul E 28)</a:t>
            </a:r>
            <a:r>
              <a:rPr lang="de-CH" sz="1100" dirty="0">
                <a:solidFill>
                  <a:srgbClr val="000000"/>
                </a:solidFill>
                <a:latin typeface="+mn-lt"/>
              </a:rPr>
              <a:t>, Teil 2 den darauf aufbauenden 5-tägigen </a:t>
            </a:r>
            <a:r>
              <a:rPr lang="de-DE" sz="1100" dirty="0">
                <a:solidFill>
                  <a:srgbClr val="000000"/>
                </a:solidFill>
                <a:latin typeface="+mn-lt"/>
              </a:rPr>
              <a:t>Weiterführungskurs Holzernte (ehemaliges Modul E 29)</a:t>
            </a:r>
            <a:r>
              <a:rPr lang="de-CH" sz="1100" dirty="0">
                <a:solidFill>
                  <a:srgbClr val="000000"/>
                </a:solidFill>
                <a:latin typeface="+mn-lt"/>
              </a:rPr>
              <a:t>. Den Kursteilnehmenden wird empfohlen, wenn möglich zwischen den beiden Kursen Praxiserfahrung in der Holzernte zu sammeln. </a:t>
            </a:r>
          </a:p>
          <a:p>
            <a:pPr defTabSz="990478">
              <a:defRPr/>
            </a:pPr>
            <a:endParaRPr lang="de-CH" sz="1100" dirty="0">
              <a:solidFill>
                <a:srgbClr val="000000"/>
              </a:solidFill>
              <a:latin typeface="+mn-lt"/>
            </a:endParaRPr>
          </a:p>
          <a:p>
            <a:pPr defTabSz="990478">
              <a:defRPr/>
            </a:pPr>
            <a:r>
              <a:rPr lang="de-DE" sz="1600" dirty="0">
                <a:effectLst/>
                <a:latin typeface="Arial" panose="020B0604020202020204" pitchFamily="34" charset="0"/>
              </a:rPr>
              <a:t>Die zuständige Fachbehörde des Bundes und die AGAS erachten es zudem als legitim und zweckdienlich im Sinne der Förderung der Arbeitssicherheit, wenn die Praxiserfahrung unter Einhaltung aller  nachfolgend aufgeführten Bedingungen auch im Auftragsverhältnis erlangt werden kann: </a:t>
            </a:r>
            <a:br>
              <a:rPr lang="de-DE" sz="1600" dirty="0"/>
            </a:br>
            <a:r>
              <a:rPr lang="de-DE" sz="1600" dirty="0">
                <a:effectLst/>
                <a:latin typeface="Arial" panose="020B0604020202020204" pitchFamily="34" charset="0"/>
              </a:rPr>
              <a:t>- Die Arbeitskraft hat den 5-tägigen Basiskurs erfolgreich absolviert. </a:t>
            </a:r>
            <a:br>
              <a:rPr lang="de-DE" sz="1600" dirty="0"/>
            </a:br>
            <a:r>
              <a:rPr lang="de-DE" sz="1600" dirty="0">
                <a:effectLst/>
                <a:latin typeface="Arial" panose="020B0604020202020204" pitchFamily="34" charset="0"/>
              </a:rPr>
              <a:t>- Die Arbeitskraft führt nur diejenigen Arbeiten aus, welche Inhalt des Basiskurses waren und ihrem Ausbildungsstand entsprechen. </a:t>
            </a:r>
            <a:br>
              <a:rPr lang="de-DE" sz="1600" dirty="0"/>
            </a:br>
            <a:r>
              <a:rPr lang="de-DE" sz="1600" dirty="0">
                <a:effectLst/>
                <a:latin typeface="Arial" panose="020B0604020202020204" pitchFamily="34" charset="0"/>
              </a:rPr>
              <a:t>- Die Arbeitskraft steht unter Aufsicht und Anleitung einer Person, welche über die entsprechenden  Kompetenzen verfügt. Diese Person soll ausgebildete/-r und </a:t>
            </a:r>
            <a:r>
              <a:rPr lang="de-DE" sz="1600" b="1" dirty="0">
                <a:effectLst/>
                <a:latin typeface="Arial" panose="020B0604020202020204" pitchFamily="34" charset="0"/>
              </a:rPr>
              <a:t>aktiv tätige/-r Forstwart</a:t>
            </a:r>
            <a:r>
              <a:rPr lang="de-DE" sz="1600" dirty="0">
                <a:effectLst/>
                <a:latin typeface="Arial" panose="020B0604020202020204" pitchFamily="34" charset="0"/>
              </a:rPr>
              <a:t>/-in EFZ sein </a:t>
            </a:r>
            <a:br>
              <a:rPr lang="de-DE" sz="1600" dirty="0"/>
            </a:br>
            <a:r>
              <a:rPr lang="de-DE" sz="1600" dirty="0">
                <a:effectLst/>
                <a:latin typeface="Arial" panose="020B0604020202020204" pitchFamily="34" charset="0"/>
              </a:rPr>
              <a:t>oder im Falle, dass die Arbeitskraft ein Lernender oder eine Lernende in der Landwirtschaft ist, </a:t>
            </a:r>
            <a:r>
              <a:rPr lang="de-DE" sz="1600" b="1" dirty="0">
                <a:effectLst/>
                <a:latin typeface="Arial" panose="020B0604020202020204" pitchFamily="34" charset="0"/>
              </a:rPr>
              <a:t>aktiv tätige/-r Berufsbildner/-in der Landwirtschaft</a:t>
            </a:r>
            <a:r>
              <a:rPr lang="de-DE" sz="1600" dirty="0">
                <a:effectLst/>
                <a:latin typeface="Arial" panose="020B0604020202020204" pitchFamily="34" charset="0"/>
              </a:rPr>
              <a:t>, welche/-r sowohl über die </a:t>
            </a:r>
            <a:r>
              <a:rPr lang="de-DE" sz="1600" b="1" dirty="0">
                <a:effectLst/>
                <a:latin typeface="Arial" panose="020B0604020202020204" pitchFamily="34" charset="0"/>
              </a:rPr>
              <a:t>Ausbildung als Berufsbildner</a:t>
            </a:r>
            <a:r>
              <a:rPr lang="de-DE" sz="1600" dirty="0">
                <a:effectLst/>
                <a:latin typeface="Arial" panose="020B0604020202020204" pitchFamily="34" charset="0"/>
              </a:rPr>
              <a:t>/-in als auch über den Nachweis bezüglich der </a:t>
            </a:r>
            <a:r>
              <a:rPr lang="de-DE" sz="1600" b="1" dirty="0">
                <a:effectLst/>
                <a:latin typeface="Arial" panose="020B0604020202020204" pitchFamily="34" charset="0"/>
              </a:rPr>
              <a:t>10 Tage Ausbildung in der Holzernte </a:t>
            </a:r>
            <a:r>
              <a:rPr lang="de-DE" sz="1600" dirty="0" err="1">
                <a:effectLst/>
                <a:latin typeface="Arial" panose="020B0604020202020204" pitchFamily="34" charset="0"/>
              </a:rPr>
              <a:t>gemäss</a:t>
            </a:r>
            <a:r>
              <a:rPr lang="de-DE" sz="1600" dirty="0">
                <a:effectLst/>
                <a:latin typeface="Arial" panose="020B0604020202020204" pitchFamily="34" charset="0"/>
              </a:rPr>
              <a:t> Art. 21a </a:t>
            </a:r>
            <a:r>
              <a:rPr lang="de-DE" sz="1600" dirty="0" err="1">
                <a:effectLst/>
                <a:latin typeface="Arial" panose="020B0604020202020204" pitchFamily="34" charset="0"/>
              </a:rPr>
              <a:t>WaG</a:t>
            </a:r>
            <a:r>
              <a:rPr lang="de-DE" sz="1600" dirty="0">
                <a:effectLst/>
                <a:latin typeface="Arial" panose="020B0604020202020204" pitchFamily="34" charset="0"/>
              </a:rPr>
              <a:t> sowie </a:t>
            </a:r>
            <a:r>
              <a:rPr lang="de-DE" sz="1600" b="1" dirty="0">
                <a:effectLst/>
                <a:latin typeface="Arial" panose="020B0604020202020204" pitchFamily="34" charset="0"/>
              </a:rPr>
              <a:t>mehrjährige praktische Erfahrung </a:t>
            </a:r>
            <a:r>
              <a:rPr lang="de-DE" sz="1600" dirty="0">
                <a:effectLst/>
                <a:latin typeface="Arial" panose="020B0604020202020204" pitchFamily="34" charset="0"/>
              </a:rPr>
              <a:t>in der Holzernte verfügt. </a:t>
            </a:r>
            <a:endParaRPr lang="de-CH" sz="1100" dirty="0">
              <a:solidFill>
                <a:srgbClr val="000000"/>
              </a:solidFill>
              <a:latin typeface="+mn-lt"/>
            </a:endParaRPr>
          </a:p>
          <a:p>
            <a:pPr defTabSz="990478">
              <a:defRPr/>
            </a:pPr>
            <a:endParaRPr lang="de-CH" sz="1100" dirty="0">
              <a:solidFill>
                <a:srgbClr val="000000"/>
              </a:solidFill>
              <a:latin typeface="+mn-lt"/>
            </a:endParaRPr>
          </a:p>
          <a:p>
            <a:pPr defTabSz="990478">
              <a:defRPr/>
            </a:pPr>
            <a:r>
              <a:rPr lang="de-CH" sz="1100" dirty="0">
                <a:solidFill>
                  <a:srgbClr val="000000"/>
                </a:solidFill>
                <a:latin typeface="+mn-lt"/>
              </a:rPr>
              <a:t>Der Weiterführungskurs sollte innerhalb von 2 Jahren nach Abschluss des Basiskurses besucht werden.</a:t>
            </a:r>
            <a:br>
              <a:rPr lang="de-CH" sz="1100" dirty="0">
                <a:solidFill>
                  <a:srgbClr val="000000"/>
                </a:solidFill>
                <a:latin typeface="+mn-lt"/>
              </a:rPr>
            </a:br>
            <a:endParaRPr lang="de-CH" sz="1100" dirty="0">
              <a:latin typeface="+mn-lt"/>
            </a:endParaRPr>
          </a:p>
          <a:p>
            <a:endParaRPr lang="de-CH" sz="1100" dirty="0">
              <a:latin typeface="+mn-lt"/>
            </a:endParaRPr>
          </a:p>
        </p:txBody>
      </p:sp>
      <p:sp>
        <p:nvSpPr>
          <p:cNvPr id="4" name="Foliennummernplatzhalter 3"/>
          <p:cNvSpPr>
            <a:spLocks noGrp="1"/>
          </p:cNvSpPr>
          <p:nvPr>
            <p:ph type="sldNum" sz="quarter" idx="5"/>
          </p:nvPr>
        </p:nvSpPr>
        <p:spPr/>
        <p:txBody>
          <a:bodyPr/>
          <a:lstStyle/>
          <a:p>
            <a:fld id="{A8AAD118-62CB-4337-BD6B-6C21AA83627C}" type="slidenum">
              <a:rPr lang="de-DE" smtClean="0"/>
              <a:t>11</a:t>
            </a:fld>
            <a:endParaRPr lang="de-DE"/>
          </a:p>
        </p:txBody>
      </p:sp>
    </p:spTree>
    <p:extLst>
      <p:ext uri="{BB962C8B-B14F-4D97-AF65-F5344CB8AC3E}">
        <p14:creationId xmlns:p14="http://schemas.microsoft.com/office/powerpoint/2010/main" val="455130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8AAD118-62CB-4337-BD6B-6C21AA83627C}" type="slidenum">
              <a:rPr lang="de-DE" smtClean="0"/>
              <a:t>12</a:t>
            </a:fld>
            <a:endParaRPr lang="de-DE"/>
          </a:p>
        </p:txBody>
      </p:sp>
    </p:spTree>
    <p:extLst>
      <p:ext uri="{BB962C8B-B14F-4D97-AF65-F5344CB8AC3E}">
        <p14:creationId xmlns:p14="http://schemas.microsoft.com/office/powerpoint/2010/main" val="2875997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Unter www.holzerkurse.ch sind aktuelle Kurse nach Region ausgeschrieben. </a:t>
            </a:r>
            <a:r>
              <a:rPr lang="de-DE"/>
              <a:t>Interessierte </a:t>
            </a:r>
            <a:r>
              <a:rPr lang="de-DE" dirty="0"/>
              <a:t>können sich direkt anmelden.</a:t>
            </a:r>
            <a:endParaRPr lang="de-CH" dirty="0"/>
          </a:p>
        </p:txBody>
      </p:sp>
      <p:sp>
        <p:nvSpPr>
          <p:cNvPr id="4" name="Foliennummernplatzhalter 3"/>
          <p:cNvSpPr>
            <a:spLocks noGrp="1"/>
          </p:cNvSpPr>
          <p:nvPr>
            <p:ph type="sldNum" sz="quarter" idx="5"/>
          </p:nvPr>
        </p:nvSpPr>
        <p:spPr/>
        <p:txBody>
          <a:bodyPr/>
          <a:lstStyle/>
          <a:p>
            <a:fld id="{A8AAD118-62CB-4337-BD6B-6C21AA83627C}" type="slidenum">
              <a:rPr lang="de-DE" smtClean="0"/>
              <a:t>13</a:t>
            </a:fld>
            <a:endParaRPr lang="de-DE"/>
          </a:p>
        </p:txBody>
      </p:sp>
    </p:spTree>
    <p:extLst>
      <p:ext uri="{BB962C8B-B14F-4D97-AF65-F5344CB8AC3E}">
        <p14:creationId xmlns:p14="http://schemas.microsoft.com/office/powerpoint/2010/main" val="2377359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8AAD118-62CB-4337-BD6B-6C21AA83627C}" type="slidenum">
              <a:rPr lang="de-DE" smtClean="0"/>
              <a:t>14</a:t>
            </a:fld>
            <a:endParaRPr lang="de-DE"/>
          </a:p>
        </p:txBody>
      </p:sp>
    </p:spTree>
    <p:extLst>
      <p:ext uri="{BB962C8B-B14F-4D97-AF65-F5344CB8AC3E}">
        <p14:creationId xmlns:p14="http://schemas.microsoft.com/office/powerpoint/2010/main" val="2861955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8AAD118-62CB-4337-BD6B-6C21AA83627C}" type="slidenum">
              <a:rPr lang="de-DE" smtClean="0"/>
              <a:t>3</a:t>
            </a:fld>
            <a:endParaRPr lang="de-DE"/>
          </a:p>
        </p:txBody>
      </p:sp>
    </p:spTree>
    <p:extLst>
      <p:ext uri="{BB962C8B-B14F-4D97-AF65-F5344CB8AC3E}">
        <p14:creationId xmlns:p14="http://schemas.microsoft.com/office/powerpoint/2010/main" val="3514125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100" dirty="0">
                <a:solidFill>
                  <a:srgbClr val="000000"/>
                </a:solidFill>
              </a:rPr>
              <a:t>Auszug aus der «Empfehlung der vom BAFU eingesetzten Arbeitsgruppe „Arbeitssicherheit für forstlich ungelernte Personen“ (AGAS) zu Inhalten und Rahmenbedingungen der Arbeitssicherheitskurse» vom 16.11.2016:</a:t>
            </a:r>
            <a:br>
              <a:rPr lang="de-CH" sz="1100" dirty="0"/>
            </a:br>
            <a:endParaRPr lang="de-CH" sz="1100" dirty="0">
              <a:solidFill>
                <a:srgbClr val="000000"/>
              </a:solidFill>
            </a:endParaRPr>
          </a:p>
          <a:p>
            <a:r>
              <a:rPr lang="de-CH" sz="1100" dirty="0">
                <a:solidFill>
                  <a:srgbClr val="000000"/>
                </a:solidFill>
              </a:rPr>
              <a:t>Werden die Arbeiten in einem Auftragsverhältnis durchgeführt, so ist das Absolvieren von insgesamt mindestens 10 Kurstagen gemäss Art. 21a des Waldgesetzes (Stand am 1. Januar 2017) obligatorisch. Dabei können die Kantone festlegen, ob sie für Teile des Kurses oder den ganzen Kurs Gleichwertigkeitsanerkennungen zulassen. Bei entsprechender Praxiserfahrung können die Kantone allenfalls den Basiskurs durch Kompetenzprüfung oder Praxisnachweis erlassen. </a:t>
            </a:r>
          </a:p>
          <a:p>
            <a:r>
              <a:rPr lang="de-CH" sz="1100" dirty="0">
                <a:solidFill>
                  <a:srgbClr val="000000"/>
                </a:solidFill>
              </a:rPr>
              <a:t>Eine Übergangsregelung (</a:t>
            </a:r>
            <a:r>
              <a:rPr lang="de-CH" sz="1100" dirty="0" err="1">
                <a:solidFill>
                  <a:srgbClr val="000000"/>
                </a:solidFill>
              </a:rPr>
              <a:t>WaG</a:t>
            </a:r>
            <a:r>
              <a:rPr lang="de-CH" sz="1100" dirty="0">
                <a:solidFill>
                  <a:srgbClr val="000000"/>
                </a:solidFill>
              </a:rPr>
              <a:t> Art. 56 Abs. 3) gewährt den Auftragnehmerinnen und Auftragnehmern eine Frist von 5 Jahren (ab 1.1.2017), bis der Kursnachweis erbracht werden muss.</a:t>
            </a:r>
            <a:r>
              <a:rPr lang="de-CH" sz="1100" dirty="0"/>
              <a:t> </a:t>
            </a:r>
            <a:br>
              <a:rPr lang="de-CH" sz="1100" dirty="0"/>
            </a:br>
            <a:endParaRPr lang="de-CH" sz="1100" dirty="0"/>
          </a:p>
          <a:p>
            <a:r>
              <a:rPr lang="de-CH" sz="1100" b="1" dirty="0">
                <a:solidFill>
                  <a:srgbClr val="000000"/>
                </a:solidFill>
              </a:rPr>
              <a:t>Dauer und Inhalt der Arbeitssicherheitskurse</a:t>
            </a:r>
            <a:br>
              <a:rPr lang="de-CH" sz="1100" b="1" dirty="0">
                <a:solidFill>
                  <a:srgbClr val="000000"/>
                </a:solidFill>
              </a:rPr>
            </a:br>
            <a:r>
              <a:rPr lang="de-CH" sz="1100" dirty="0">
                <a:solidFill>
                  <a:srgbClr val="000000"/>
                </a:solidFill>
              </a:rPr>
              <a:t>Die Ausbildung dauert insgesamt mindestens 10 Tage und setzt sich aus zwei Teilen zusammen. Teil 1 umfasst den 5-tägigen </a:t>
            </a:r>
            <a:r>
              <a:rPr lang="de-DE" sz="1100" dirty="0">
                <a:solidFill>
                  <a:srgbClr val="000000"/>
                </a:solidFill>
              </a:rPr>
              <a:t>Basiskurs Holzernte (ehemaliges Modul E 28)</a:t>
            </a:r>
            <a:r>
              <a:rPr lang="de-CH" sz="1100" dirty="0">
                <a:solidFill>
                  <a:srgbClr val="000000"/>
                </a:solidFill>
              </a:rPr>
              <a:t>, Teil 2 den darauf aufbauenden 5-tägigen </a:t>
            </a:r>
            <a:r>
              <a:rPr lang="de-DE" sz="1100" dirty="0">
                <a:solidFill>
                  <a:srgbClr val="000000"/>
                </a:solidFill>
              </a:rPr>
              <a:t>Weiterführungskurs Holzernte (ehemaliges Modul E 29)</a:t>
            </a:r>
            <a:r>
              <a:rPr lang="de-CH" sz="1100" dirty="0">
                <a:solidFill>
                  <a:srgbClr val="000000"/>
                </a:solidFill>
              </a:rPr>
              <a:t>. Den Kursteilnehmenden wird empfohlen, wenn möglich zwischen den beiden Kursen Praxiserfahrung in der Holzernte zu sammeln. Dies ist rechtlich möglich, wenn sie die Arbeiten in privatem Rahmen ohne Auftragsverhältnis ausführen oder, falls sie in einem Auftragsverhältnis stehen, nur unter Aufsicht einer ausgebildeten Person (mindestens Forstwart/Forstwartin EFZ) arbeiten. Für Lernende in der Landwirtschaft besteht diesbezüglich eine Ausnahmeregelung (Folie 11, «Lernende in der Landwirtschaft») Der Weiterführungskurs sollte innerhalb von 2 Jahren nach Abschluss des Basiskurses besucht werden.</a:t>
            </a:r>
            <a:br>
              <a:rPr lang="de-CH" sz="1100" dirty="0">
                <a:solidFill>
                  <a:srgbClr val="000000"/>
                </a:solidFill>
              </a:rPr>
            </a:br>
            <a:r>
              <a:rPr lang="de-CH" sz="1100" dirty="0">
                <a:solidFill>
                  <a:srgbClr val="000000"/>
                </a:solidFill>
              </a:rPr>
              <a:t>In den Kursen werden die sichere Durchführung von Holzerntetechniken und –verfahren praxisorientiert ausgeführt und allgemeine Themen der Arbeitssicherheit gemäss Kursbeschrieb im Anhang vermittelt.</a:t>
            </a:r>
            <a:br>
              <a:rPr lang="de-CH" sz="1100" dirty="0"/>
            </a:br>
            <a:endParaRPr lang="de-CH" sz="1100" dirty="0"/>
          </a:p>
          <a:p>
            <a:r>
              <a:rPr lang="de-DE" sz="1100" dirty="0">
                <a:solidFill>
                  <a:srgbClr val="000000"/>
                </a:solidFill>
              </a:rPr>
              <a:t>Bei sämtlichen Teilnehmenden wird überprüft, ob die in der Ausbildung vermittelten Fähigkeiten bis am Ende des Kurses beherrscht werden.</a:t>
            </a:r>
            <a:r>
              <a:rPr lang="de-CH" sz="1100" dirty="0">
                <a:solidFill>
                  <a:srgbClr val="000000"/>
                </a:solidFill>
              </a:rPr>
              <a:t>. Wer das Kursziel erreicht, erhält den entsprechenden Kursnachweis mit dem Eintrag „Kursziel erreicht“. Wer das Kursziel nicht erreicht, hat die Möglichkeit den Kurs zu wiederholen.</a:t>
            </a:r>
            <a:r>
              <a:rPr lang="de-CH" sz="1100" dirty="0"/>
              <a:t> </a:t>
            </a:r>
            <a:br>
              <a:rPr lang="de-CH" sz="1100" dirty="0"/>
            </a:br>
            <a:endParaRPr lang="de-CH" sz="1100" dirty="0"/>
          </a:p>
          <a:p>
            <a:r>
              <a:rPr lang="de-CH" sz="1100" b="1" dirty="0">
                <a:solidFill>
                  <a:srgbClr val="000000"/>
                </a:solidFill>
              </a:rPr>
              <a:t>Rechtliche Grundlagen</a:t>
            </a:r>
          </a:p>
          <a:p>
            <a:br>
              <a:rPr lang="de-CH" sz="1100" b="1" dirty="0">
                <a:solidFill>
                  <a:srgbClr val="000000"/>
                </a:solidFill>
              </a:rPr>
            </a:br>
            <a:r>
              <a:rPr lang="de-CH" sz="1100" b="1" dirty="0">
                <a:solidFill>
                  <a:srgbClr val="000000"/>
                </a:solidFill>
              </a:rPr>
              <a:t>Waldgesetz (</a:t>
            </a:r>
            <a:r>
              <a:rPr lang="de-CH" sz="1100" b="1" dirty="0" err="1">
                <a:solidFill>
                  <a:srgbClr val="000000"/>
                </a:solidFill>
              </a:rPr>
              <a:t>WaG</a:t>
            </a:r>
            <a:r>
              <a:rPr lang="de-CH" sz="1100" b="1" dirty="0">
                <a:solidFill>
                  <a:srgbClr val="000000"/>
                </a:solidFill>
              </a:rPr>
              <a:t>, SR 921.018, Stand am 1. Januar 2017)</a:t>
            </a:r>
            <a:br>
              <a:rPr lang="de-CH" sz="1100" b="1" dirty="0">
                <a:solidFill>
                  <a:srgbClr val="000000"/>
                </a:solidFill>
              </a:rPr>
            </a:br>
            <a:r>
              <a:rPr lang="de-CH" sz="1100" dirty="0">
                <a:solidFill>
                  <a:srgbClr val="000000"/>
                </a:solidFill>
              </a:rPr>
              <a:t>Art. 21a: 	</a:t>
            </a:r>
            <a:r>
              <a:rPr lang="de-CH" sz="1100" i="1" dirty="0">
                <a:solidFill>
                  <a:srgbClr val="000000"/>
                </a:solidFill>
              </a:rPr>
              <a:t>«Zur Gewährleistung der Arbeitssicherheit müssen Auftragnehmerinnen und Auftragnehmer, </a:t>
            </a:r>
          </a:p>
          <a:p>
            <a:r>
              <a:rPr lang="de-CH" sz="1100" i="1" dirty="0">
                <a:solidFill>
                  <a:srgbClr val="000000"/>
                </a:solidFill>
              </a:rPr>
              <a:t>	die Holzerntearbeiten im Wald ausführen, nachweisen, dass die eingesetzten Arbeitskräfte einen </a:t>
            </a:r>
          </a:p>
          <a:p>
            <a:r>
              <a:rPr lang="de-CH" sz="1100" i="1" dirty="0">
                <a:solidFill>
                  <a:srgbClr val="000000"/>
                </a:solidFill>
              </a:rPr>
              <a:t>	vom Bund anerkannten Kurs zur Sensibilisierung über die Gefahren von forstlichen </a:t>
            </a:r>
          </a:p>
          <a:p>
            <a:r>
              <a:rPr lang="de-CH" sz="1100" i="1" dirty="0">
                <a:solidFill>
                  <a:srgbClr val="000000"/>
                </a:solidFill>
              </a:rPr>
              <a:t>	Arbeiten besucht haben.»</a:t>
            </a:r>
          </a:p>
          <a:p>
            <a:br>
              <a:rPr lang="de-CH" sz="1100" i="1" dirty="0">
                <a:solidFill>
                  <a:srgbClr val="000000"/>
                </a:solidFill>
              </a:rPr>
            </a:br>
            <a:r>
              <a:rPr lang="de-CH" sz="1100" dirty="0">
                <a:solidFill>
                  <a:srgbClr val="000000"/>
                </a:solidFill>
              </a:rPr>
              <a:t>Art. 30: 	«Die Kantone sorgen für die Ausbildung der Waldarbeiter und die Beratung der Waldeigentümer.»</a:t>
            </a:r>
          </a:p>
          <a:p>
            <a:endParaRPr lang="de-CH" sz="1100" dirty="0">
              <a:solidFill>
                <a:srgbClr val="000000"/>
              </a:solidFill>
            </a:endParaRPr>
          </a:p>
          <a:p>
            <a:r>
              <a:rPr lang="de-CH" sz="1100" b="1" dirty="0">
                <a:solidFill>
                  <a:srgbClr val="000000"/>
                </a:solidFill>
              </a:rPr>
              <a:t>Waldverordnung (</a:t>
            </a:r>
            <a:r>
              <a:rPr lang="de-CH" sz="1100" b="1" dirty="0" err="1">
                <a:solidFill>
                  <a:srgbClr val="000000"/>
                </a:solidFill>
              </a:rPr>
              <a:t>WaV</a:t>
            </a:r>
            <a:r>
              <a:rPr lang="de-CH" sz="1100" b="1" dirty="0">
                <a:solidFill>
                  <a:srgbClr val="000000"/>
                </a:solidFill>
              </a:rPr>
              <a:t>, SR 9.21.01, Stand am 1. Januar 2017)</a:t>
            </a:r>
            <a:br>
              <a:rPr lang="de-CH" sz="1100" b="1" dirty="0">
                <a:solidFill>
                  <a:srgbClr val="000000"/>
                </a:solidFill>
              </a:rPr>
            </a:br>
            <a:r>
              <a:rPr lang="de-CH" sz="1100" dirty="0">
                <a:solidFill>
                  <a:srgbClr val="000000"/>
                </a:solidFill>
              </a:rPr>
              <a:t>Art. 34 Abs. 1: </a:t>
            </a:r>
            <a:r>
              <a:rPr lang="de-CH" sz="1100" i="1" dirty="0">
                <a:solidFill>
                  <a:srgbClr val="000000"/>
                </a:solidFill>
              </a:rPr>
              <a:t>	«Die Kantone sorgen zusammen mit Fachorganisationen dafür, dass zur Verbesserung der </a:t>
            </a:r>
          </a:p>
          <a:p>
            <a:r>
              <a:rPr lang="de-CH" sz="1100" i="1" dirty="0">
                <a:solidFill>
                  <a:srgbClr val="000000"/>
                </a:solidFill>
              </a:rPr>
              <a:t>	Arbeitssicherheit bei Holzerntearbeiten im Wald Kurse für forstlich ungelernte Arbeitskräfte </a:t>
            </a:r>
          </a:p>
          <a:p>
            <a:r>
              <a:rPr lang="de-CH" sz="1100" i="1" dirty="0">
                <a:solidFill>
                  <a:srgbClr val="000000"/>
                </a:solidFill>
              </a:rPr>
              <a:t>	angeboten werden.»</a:t>
            </a:r>
          </a:p>
          <a:p>
            <a:r>
              <a:rPr lang="de-CH" sz="1100" dirty="0">
                <a:solidFill>
                  <a:srgbClr val="000000"/>
                </a:solidFill>
              </a:rPr>
              <a:t>Art. 34 Abs. 2: 	</a:t>
            </a:r>
            <a:r>
              <a:rPr lang="de-CH" sz="1100" i="1" dirty="0">
                <a:solidFill>
                  <a:srgbClr val="000000"/>
                </a:solidFill>
              </a:rPr>
              <a:t>«Vom Bund anerkannte Kurse müssen Grundkenntnisse über Arbeitssicherheit zum Gegenstand </a:t>
            </a:r>
          </a:p>
          <a:p>
            <a:r>
              <a:rPr lang="de-CH" sz="1100" i="1" dirty="0">
                <a:solidFill>
                  <a:srgbClr val="000000"/>
                </a:solidFill>
              </a:rPr>
              <a:t>	haben, insbesondere das fachgerechte und sichere Fällen, Entasten, Einschneiden und Rücken von </a:t>
            </a:r>
          </a:p>
          <a:p>
            <a:r>
              <a:rPr lang="de-CH" sz="1100" i="1" dirty="0">
                <a:solidFill>
                  <a:srgbClr val="000000"/>
                </a:solidFill>
              </a:rPr>
              <a:t>	Bäumen und Baumstämmen; sie müssen insgesamt </a:t>
            </a:r>
            <a:r>
              <a:rPr lang="de-CH" sz="1100" b="1" i="1" dirty="0">
                <a:solidFill>
                  <a:srgbClr val="000000"/>
                </a:solidFill>
              </a:rPr>
              <a:t>mindestens 10 Tage </a:t>
            </a:r>
            <a:r>
              <a:rPr lang="de-CH" sz="1100" i="1" dirty="0">
                <a:solidFill>
                  <a:srgbClr val="000000"/>
                </a:solidFill>
              </a:rPr>
              <a:t>umfassen.»</a:t>
            </a:r>
            <a:br>
              <a:rPr lang="de-CH" sz="1100" dirty="0"/>
            </a:br>
            <a:endParaRPr lang="de-CH" sz="1100" dirty="0"/>
          </a:p>
        </p:txBody>
      </p:sp>
      <p:sp>
        <p:nvSpPr>
          <p:cNvPr id="4" name="Foliennummernplatzhalter 3"/>
          <p:cNvSpPr>
            <a:spLocks noGrp="1"/>
          </p:cNvSpPr>
          <p:nvPr>
            <p:ph type="sldNum" sz="quarter" idx="5"/>
          </p:nvPr>
        </p:nvSpPr>
        <p:spPr/>
        <p:txBody>
          <a:bodyPr/>
          <a:lstStyle/>
          <a:p>
            <a:fld id="{A8AAD118-62CB-4337-BD6B-6C21AA83627C}" type="slidenum">
              <a:rPr lang="de-DE" smtClean="0"/>
              <a:t>4</a:t>
            </a:fld>
            <a:endParaRPr lang="de-DE"/>
          </a:p>
        </p:txBody>
      </p:sp>
    </p:spTree>
    <p:extLst>
      <p:ext uri="{BB962C8B-B14F-4D97-AF65-F5344CB8AC3E}">
        <p14:creationId xmlns:p14="http://schemas.microsoft.com/office/powerpoint/2010/main" val="4091088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100" dirty="0">
                <a:solidFill>
                  <a:srgbClr val="000000"/>
                </a:solidFill>
              </a:rPr>
              <a:t>Auszug aus der «Empfehlung der vom BAFU eingesetzten Arbeitsgruppe „Arbeitssicherheit für forstlich ungelernte Personen“ (AGAS) zu Inhalten und Rahmenbedingungen der Arbeitssicherheitskurse» vom 16.11.2016:</a:t>
            </a:r>
            <a:br>
              <a:rPr lang="de-CH" sz="1100" dirty="0"/>
            </a:br>
            <a:endParaRPr lang="de-CH" sz="1100" dirty="0">
              <a:solidFill>
                <a:srgbClr val="000000"/>
              </a:solidFill>
            </a:endParaRPr>
          </a:p>
          <a:p>
            <a:r>
              <a:rPr lang="de-CH" sz="1100" dirty="0">
                <a:solidFill>
                  <a:srgbClr val="000000"/>
                </a:solidFill>
              </a:rPr>
              <a:t>Werden die Arbeiten in einem Auftragsverhältnis durchgeführt, so ist das Absolvieren von insgesamt mindestens 10 Kurstagen gemäss Art. 21a des Waldgesetzes (Stand am 1. Januar 2017) obligatorisch. Dabei können die Kantone festlegen, ob sie für Teile des Kurses oder den ganzen Kurs Gleichwertigkeitsanerkennungen zulassen. Bei entsprechender Praxiserfahrung können die Kantone allenfalls den Basiskurs durch Kompetenzprüfung oder Praxisnachweis erlassen. </a:t>
            </a:r>
          </a:p>
          <a:p>
            <a:r>
              <a:rPr lang="de-CH" sz="1100" dirty="0">
                <a:solidFill>
                  <a:srgbClr val="000000"/>
                </a:solidFill>
              </a:rPr>
              <a:t>Eine Übergangsregelung (WaG Art. 56 Abs. 3) gewährt den Auftragnehmerinnen und Auftragnehmern eine Frist von 5 Jahren (ab 1.1.2017), bis der Kursnachweis erbracht werden muss.</a:t>
            </a:r>
            <a:r>
              <a:rPr lang="de-CH" sz="1100" dirty="0"/>
              <a:t> </a:t>
            </a:r>
            <a:br>
              <a:rPr lang="de-CH" sz="1100" dirty="0"/>
            </a:br>
            <a:endParaRPr lang="de-CH" sz="1100" dirty="0"/>
          </a:p>
          <a:p>
            <a:r>
              <a:rPr lang="de-CH" sz="1100" b="1" dirty="0">
                <a:solidFill>
                  <a:srgbClr val="000000"/>
                </a:solidFill>
              </a:rPr>
              <a:t>Dauer und Inhalt der Arbeitssicherheitskurse</a:t>
            </a:r>
            <a:br>
              <a:rPr lang="de-CH" sz="1100" b="1" dirty="0">
                <a:solidFill>
                  <a:srgbClr val="000000"/>
                </a:solidFill>
              </a:rPr>
            </a:br>
            <a:r>
              <a:rPr lang="de-CH" sz="1100" dirty="0">
                <a:solidFill>
                  <a:srgbClr val="000000"/>
                </a:solidFill>
              </a:rPr>
              <a:t>Die Ausbildung dauert insgesamt mindestens 10 Tage und setzt sich aus zwei Teilen zusammen. Teil 1 umfasst den 5-tägigen </a:t>
            </a:r>
            <a:r>
              <a:rPr lang="de-DE" sz="1100" dirty="0">
                <a:solidFill>
                  <a:srgbClr val="000000"/>
                </a:solidFill>
              </a:rPr>
              <a:t>Basiskurs Holzernte (ehemaliges Modul E 28)</a:t>
            </a:r>
            <a:r>
              <a:rPr lang="de-CH" sz="1100" dirty="0">
                <a:solidFill>
                  <a:srgbClr val="000000"/>
                </a:solidFill>
              </a:rPr>
              <a:t>, Teil 2 den darauf aufbauenden 5-tägigen </a:t>
            </a:r>
            <a:r>
              <a:rPr lang="de-DE" sz="1100" dirty="0">
                <a:solidFill>
                  <a:srgbClr val="000000"/>
                </a:solidFill>
              </a:rPr>
              <a:t>Weiterführungskurs Holzernte (ehemaliges Modul E 29)</a:t>
            </a:r>
            <a:r>
              <a:rPr lang="de-CH" sz="1100" dirty="0">
                <a:solidFill>
                  <a:srgbClr val="000000"/>
                </a:solidFill>
              </a:rPr>
              <a:t>. Den Kursteilnehmenden wird empfohlen, wenn möglich zwischen den beiden Kursen Praxiserfahrung in der Holzernte zu sammeln. Dies ist rechtlich möglich, wenn sie die Arbeiten in privatem Rahmen ohne Auftragsverhältnis ausführen oder, falls sie in einem Auftragsverhältnis stehen, nur unter Aufsicht einer ausgebildeten Person (mindestens Forstwart/Forstwartin EFZ) arbeiten. Für Lernende in der Landwirtschaft besteht diesbezüglich eine Ausnahmeregelung (Folie 11, «Lernende in der Landwirtschaft») Der Weiterführungskurs sollte innerhalb von 2 Jahren nach Abschluss des Basiskurses besucht werden.</a:t>
            </a:r>
            <a:br>
              <a:rPr lang="de-CH" sz="1100" dirty="0">
                <a:solidFill>
                  <a:srgbClr val="000000"/>
                </a:solidFill>
              </a:rPr>
            </a:br>
            <a:r>
              <a:rPr lang="de-CH" sz="1100" dirty="0">
                <a:solidFill>
                  <a:srgbClr val="000000"/>
                </a:solidFill>
              </a:rPr>
              <a:t>In den Kursen werden die sichere Durchführung von Holzerntetechniken und –verfahren praxisorientiert ausgeführt und allgemeine Themen der Arbeitssicherheit gemäss Kursbeschrieb im Anhang vermittelt.</a:t>
            </a:r>
            <a:br>
              <a:rPr lang="de-CH" sz="1100" dirty="0"/>
            </a:br>
            <a:endParaRPr lang="de-CH" sz="1100" dirty="0"/>
          </a:p>
          <a:p>
            <a:r>
              <a:rPr lang="de-DE" sz="1100" dirty="0">
                <a:solidFill>
                  <a:srgbClr val="000000"/>
                </a:solidFill>
              </a:rPr>
              <a:t>Bei sämtlichen Teilnehmenden wird überprüft, ob die in der Ausbildung vermittelten Fähigkeiten bis am Ende des Kurses beherrscht werden.</a:t>
            </a:r>
            <a:r>
              <a:rPr lang="de-CH" sz="1100" dirty="0">
                <a:solidFill>
                  <a:srgbClr val="000000"/>
                </a:solidFill>
              </a:rPr>
              <a:t>. Wer das Kursziel erreicht, erhält den entsprechenden Kursnachweis mit dem Eintrag „Kursziel erreicht“. Wer das Kursziel nicht erreicht, hat die Möglichkeit den Kurs zu wiederholen.</a:t>
            </a:r>
            <a:r>
              <a:rPr lang="de-CH" sz="1100" dirty="0"/>
              <a:t> </a:t>
            </a:r>
            <a:br>
              <a:rPr lang="de-CH" sz="1100" dirty="0"/>
            </a:br>
            <a:endParaRPr lang="de-CH" sz="1100" dirty="0"/>
          </a:p>
          <a:p>
            <a:r>
              <a:rPr lang="de-CH" sz="1100" b="1" dirty="0">
                <a:solidFill>
                  <a:srgbClr val="000000"/>
                </a:solidFill>
              </a:rPr>
              <a:t>Rechtliche Grundlagen</a:t>
            </a:r>
          </a:p>
          <a:p>
            <a:br>
              <a:rPr lang="de-CH" sz="1100" b="1" dirty="0">
                <a:solidFill>
                  <a:srgbClr val="000000"/>
                </a:solidFill>
              </a:rPr>
            </a:br>
            <a:r>
              <a:rPr lang="de-CH" sz="1100" b="1" dirty="0">
                <a:solidFill>
                  <a:srgbClr val="000000"/>
                </a:solidFill>
              </a:rPr>
              <a:t>Waldgesetz (WaG, SR 921.018, Stand am 1. Januar 2017)</a:t>
            </a:r>
            <a:br>
              <a:rPr lang="de-CH" sz="1100" b="1" dirty="0">
                <a:solidFill>
                  <a:srgbClr val="000000"/>
                </a:solidFill>
              </a:rPr>
            </a:br>
            <a:r>
              <a:rPr lang="de-CH" sz="1100" dirty="0">
                <a:solidFill>
                  <a:srgbClr val="000000"/>
                </a:solidFill>
              </a:rPr>
              <a:t>Art. 21a: 	</a:t>
            </a:r>
            <a:r>
              <a:rPr lang="de-CH" sz="1100" i="1" dirty="0">
                <a:solidFill>
                  <a:srgbClr val="000000"/>
                </a:solidFill>
              </a:rPr>
              <a:t>«Zur Gewährleistung der Arbeitssicherheit müssen Auftragnehmerinnen und Auftragnehmer, </a:t>
            </a:r>
          </a:p>
          <a:p>
            <a:r>
              <a:rPr lang="de-CH" sz="1100" i="1" dirty="0">
                <a:solidFill>
                  <a:srgbClr val="000000"/>
                </a:solidFill>
              </a:rPr>
              <a:t>	die Holzerntearbeiten im Wald ausführen, nachweisen, dass die eingesetzten Arbeitskräfte einen </a:t>
            </a:r>
          </a:p>
          <a:p>
            <a:r>
              <a:rPr lang="de-CH" sz="1100" i="1" dirty="0">
                <a:solidFill>
                  <a:srgbClr val="000000"/>
                </a:solidFill>
              </a:rPr>
              <a:t>	vom Bund anerkannten Kurs zur Sensibilisierung über die Gefahren von forstlichen </a:t>
            </a:r>
          </a:p>
          <a:p>
            <a:r>
              <a:rPr lang="de-CH" sz="1100" i="1" dirty="0">
                <a:solidFill>
                  <a:srgbClr val="000000"/>
                </a:solidFill>
              </a:rPr>
              <a:t>	Arbeiten besucht haben.»</a:t>
            </a:r>
          </a:p>
          <a:p>
            <a:br>
              <a:rPr lang="de-CH" sz="1100" i="1" dirty="0">
                <a:solidFill>
                  <a:srgbClr val="000000"/>
                </a:solidFill>
              </a:rPr>
            </a:br>
            <a:r>
              <a:rPr lang="de-CH" sz="1100" dirty="0">
                <a:solidFill>
                  <a:srgbClr val="000000"/>
                </a:solidFill>
              </a:rPr>
              <a:t>Art. 30: 	«Die Kantone sorgen für die Ausbildung der Waldarbeiter und die Beratung der Waldeigentümer.»</a:t>
            </a:r>
          </a:p>
          <a:p>
            <a:endParaRPr lang="de-CH" sz="1100" dirty="0">
              <a:solidFill>
                <a:srgbClr val="000000"/>
              </a:solidFill>
            </a:endParaRPr>
          </a:p>
          <a:p>
            <a:r>
              <a:rPr lang="de-CH" sz="1100" b="1" dirty="0">
                <a:solidFill>
                  <a:srgbClr val="000000"/>
                </a:solidFill>
              </a:rPr>
              <a:t>Waldverordnung (</a:t>
            </a:r>
            <a:r>
              <a:rPr lang="de-CH" sz="1100" b="1" dirty="0" err="1">
                <a:solidFill>
                  <a:srgbClr val="000000"/>
                </a:solidFill>
              </a:rPr>
              <a:t>WaV</a:t>
            </a:r>
            <a:r>
              <a:rPr lang="de-CH" sz="1100" b="1" dirty="0">
                <a:solidFill>
                  <a:srgbClr val="000000"/>
                </a:solidFill>
              </a:rPr>
              <a:t>, SR 9.21.01, Stand am 1. Januar 2017)</a:t>
            </a:r>
            <a:br>
              <a:rPr lang="de-CH" sz="1100" b="1" dirty="0">
                <a:solidFill>
                  <a:srgbClr val="000000"/>
                </a:solidFill>
              </a:rPr>
            </a:br>
            <a:r>
              <a:rPr lang="de-CH" sz="1100" dirty="0">
                <a:solidFill>
                  <a:srgbClr val="000000"/>
                </a:solidFill>
              </a:rPr>
              <a:t>Art. 34 Abs. 1: </a:t>
            </a:r>
            <a:r>
              <a:rPr lang="de-CH" sz="1100" i="1" dirty="0">
                <a:solidFill>
                  <a:srgbClr val="000000"/>
                </a:solidFill>
              </a:rPr>
              <a:t>	«Die Kantone sorgen zusammen mit Fachorganisationen dafür, dass zur Verbesserung der </a:t>
            </a:r>
          </a:p>
          <a:p>
            <a:r>
              <a:rPr lang="de-CH" sz="1100" i="1" dirty="0">
                <a:solidFill>
                  <a:srgbClr val="000000"/>
                </a:solidFill>
              </a:rPr>
              <a:t>	Arbeitssicherheit bei Holzerntearbeiten im Wald Kurse für forstlich ungelernte Arbeitskräfte </a:t>
            </a:r>
          </a:p>
          <a:p>
            <a:r>
              <a:rPr lang="de-CH" sz="1100" i="1" dirty="0">
                <a:solidFill>
                  <a:srgbClr val="000000"/>
                </a:solidFill>
              </a:rPr>
              <a:t>	angeboten werden.»</a:t>
            </a:r>
          </a:p>
          <a:p>
            <a:r>
              <a:rPr lang="de-CH" sz="1100" dirty="0">
                <a:solidFill>
                  <a:srgbClr val="000000"/>
                </a:solidFill>
              </a:rPr>
              <a:t>Art. 34 Abs. 2: 	</a:t>
            </a:r>
            <a:r>
              <a:rPr lang="de-CH" sz="1100" i="1" dirty="0">
                <a:solidFill>
                  <a:srgbClr val="000000"/>
                </a:solidFill>
              </a:rPr>
              <a:t>«Vom Bund anerkannte Kurse müssen Grundkenntnisse über Arbeitssicherheit zum Gegenstand </a:t>
            </a:r>
          </a:p>
          <a:p>
            <a:r>
              <a:rPr lang="de-CH" sz="1100" i="1" dirty="0">
                <a:solidFill>
                  <a:srgbClr val="000000"/>
                </a:solidFill>
              </a:rPr>
              <a:t>	haben, insbesondere das fachgerechte und sichere Fällen, Entasten, Einschneiden und Rücken von </a:t>
            </a:r>
          </a:p>
          <a:p>
            <a:r>
              <a:rPr lang="de-CH" sz="1100" i="1" dirty="0">
                <a:solidFill>
                  <a:srgbClr val="000000"/>
                </a:solidFill>
              </a:rPr>
              <a:t>	Bäumen und Baumstämmen; sie müssen insgesamt </a:t>
            </a:r>
            <a:r>
              <a:rPr lang="de-CH" sz="1100" b="1" i="1" dirty="0">
                <a:solidFill>
                  <a:srgbClr val="000000"/>
                </a:solidFill>
              </a:rPr>
              <a:t>mindestens 10 Tage </a:t>
            </a:r>
            <a:r>
              <a:rPr lang="de-CH" sz="1100" i="1" dirty="0">
                <a:solidFill>
                  <a:srgbClr val="000000"/>
                </a:solidFill>
              </a:rPr>
              <a:t>umfassen.»</a:t>
            </a:r>
            <a:br>
              <a:rPr lang="de-CH" sz="1100" dirty="0"/>
            </a:br>
            <a:endParaRPr lang="de-CH" sz="1100" dirty="0"/>
          </a:p>
        </p:txBody>
      </p:sp>
      <p:sp>
        <p:nvSpPr>
          <p:cNvPr id="4" name="Foliennummernplatzhalter 3"/>
          <p:cNvSpPr>
            <a:spLocks noGrp="1"/>
          </p:cNvSpPr>
          <p:nvPr>
            <p:ph type="sldNum" sz="quarter" idx="5"/>
          </p:nvPr>
        </p:nvSpPr>
        <p:spPr/>
        <p:txBody>
          <a:bodyPr/>
          <a:lstStyle/>
          <a:p>
            <a:fld id="{A8AAD118-62CB-4337-BD6B-6C21AA83627C}" type="slidenum">
              <a:rPr lang="de-DE" smtClean="0"/>
              <a:t>5</a:t>
            </a:fld>
            <a:endParaRPr lang="de-DE"/>
          </a:p>
        </p:txBody>
      </p:sp>
    </p:spTree>
    <p:extLst>
      <p:ext uri="{BB962C8B-B14F-4D97-AF65-F5344CB8AC3E}">
        <p14:creationId xmlns:p14="http://schemas.microsoft.com/office/powerpoint/2010/main" val="733244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100" b="1" dirty="0">
                <a:solidFill>
                  <a:srgbClr val="29211A"/>
                </a:solidFill>
              </a:rPr>
              <a:t>3 Begriffsdefinitionen (nach EKAS 2134)</a:t>
            </a:r>
          </a:p>
          <a:p>
            <a:br>
              <a:rPr lang="de-CH" sz="1100" b="1" dirty="0">
                <a:solidFill>
                  <a:srgbClr val="29211A"/>
                </a:solidFill>
              </a:rPr>
            </a:br>
            <a:r>
              <a:rPr lang="de-CH" sz="1100" dirty="0">
                <a:solidFill>
                  <a:srgbClr val="A4A3A2"/>
                </a:solidFill>
              </a:rPr>
              <a:t>■ </a:t>
            </a:r>
            <a:r>
              <a:rPr lang="de-CH" sz="1100" b="1" dirty="0">
                <a:solidFill>
                  <a:srgbClr val="29211A"/>
                </a:solidFill>
              </a:rPr>
              <a:t>Forstarbeiten</a:t>
            </a:r>
            <a:br>
              <a:rPr lang="de-CH" sz="1100" b="1" dirty="0">
                <a:solidFill>
                  <a:srgbClr val="29211A"/>
                </a:solidFill>
              </a:rPr>
            </a:br>
            <a:r>
              <a:rPr lang="de-CH" sz="1100" b="1" dirty="0">
                <a:solidFill>
                  <a:srgbClr val="29211A"/>
                </a:solidFill>
              </a:rPr>
              <a:t>Als Forstarbeiten im Sinne dieser Richtlinie gelten alle Tätigkeiten, die zur Begründung, Pflege und Nutzung sowie zum Schutz von Wald und Waldflächen erforderlich sind. Eingeschlossen sind Arbeiten zur Pflege und Bewirtschaftung von Grünanlagen sowie Feld- und Ufergehölzen.</a:t>
            </a:r>
          </a:p>
          <a:p>
            <a:br>
              <a:rPr lang="de-CH" sz="1100" dirty="0">
                <a:solidFill>
                  <a:srgbClr val="29211A"/>
                </a:solidFill>
              </a:rPr>
            </a:br>
            <a:r>
              <a:rPr lang="de-CH" sz="1100" dirty="0">
                <a:solidFill>
                  <a:srgbClr val="A4A3A2"/>
                </a:solidFill>
              </a:rPr>
              <a:t>■ </a:t>
            </a:r>
            <a:r>
              <a:rPr lang="de-CH" sz="1100" b="1" dirty="0">
                <a:solidFill>
                  <a:srgbClr val="29211A"/>
                </a:solidFill>
              </a:rPr>
              <a:t>Grünanlagen</a:t>
            </a:r>
            <a:br>
              <a:rPr lang="de-CH" sz="1100" b="1" dirty="0">
                <a:solidFill>
                  <a:srgbClr val="29211A"/>
                </a:solidFill>
              </a:rPr>
            </a:br>
            <a:r>
              <a:rPr lang="de-CH" sz="1100" dirty="0" err="1">
                <a:solidFill>
                  <a:srgbClr val="29211A"/>
                </a:solidFill>
              </a:rPr>
              <a:t>Grünanlagen</a:t>
            </a:r>
            <a:r>
              <a:rPr lang="de-CH" sz="1100" dirty="0">
                <a:solidFill>
                  <a:srgbClr val="29211A"/>
                </a:solidFill>
              </a:rPr>
              <a:t> sind Siedlungsflächen, die mit Bäumen bestockt sind.</a:t>
            </a:r>
          </a:p>
          <a:p>
            <a:br>
              <a:rPr lang="de-CH" sz="1100" dirty="0">
                <a:solidFill>
                  <a:srgbClr val="29211A"/>
                </a:solidFill>
              </a:rPr>
            </a:br>
            <a:r>
              <a:rPr lang="de-CH" sz="1100" dirty="0">
                <a:solidFill>
                  <a:srgbClr val="A4A3A2"/>
                </a:solidFill>
              </a:rPr>
              <a:t>■ </a:t>
            </a:r>
            <a:r>
              <a:rPr lang="de-CH" sz="1100" b="1" dirty="0">
                <a:solidFill>
                  <a:srgbClr val="29211A"/>
                </a:solidFill>
              </a:rPr>
              <a:t>Feldgehölze</a:t>
            </a:r>
            <a:br>
              <a:rPr lang="de-CH" sz="1100" b="1" dirty="0">
                <a:solidFill>
                  <a:srgbClr val="29211A"/>
                </a:solidFill>
              </a:rPr>
            </a:br>
            <a:r>
              <a:rPr lang="de-CH" sz="1100" dirty="0" err="1">
                <a:solidFill>
                  <a:srgbClr val="29211A"/>
                </a:solidFill>
              </a:rPr>
              <a:t>Feldgehölze</a:t>
            </a:r>
            <a:r>
              <a:rPr lang="de-CH" sz="1100" dirty="0">
                <a:solidFill>
                  <a:srgbClr val="29211A"/>
                </a:solidFill>
              </a:rPr>
              <a:t> sind Einzelbäume oder Baumgruppen ausserhalb von Wald- und Siedlungsflächen.</a:t>
            </a:r>
          </a:p>
          <a:p>
            <a:br>
              <a:rPr lang="de-CH" sz="1100" dirty="0">
                <a:solidFill>
                  <a:srgbClr val="29211A"/>
                </a:solidFill>
              </a:rPr>
            </a:br>
            <a:r>
              <a:rPr lang="de-CH" sz="1100" dirty="0">
                <a:solidFill>
                  <a:srgbClr val="A4A3A2"/>
                </a:solidFill>
              </a:rPr>
              <a:t>■ </a:t>
            </a:r>
            <a:r>
              <a:rPr lang="de-CH" sz="1100" b="1" dirty="0">
                <a:solidFill>
                  <a:srgbClr val="29211A"/>
                </a:solidFill>
              </a:rPr>
              <a:t>Ufergehölze</a:t>
            </a:r>
            <a:br>
              <a:rPr lang="de-CH" sz="1100" b="1" dirty="0">
                <a:solidFill>
                  <a:srgbClr val="29211A"/>
                </a:solidFill>
              </a:rPr>
            </a:br>
            <a:r>
              <a:rPr lang="de-CH" sz="1100" dirty="0" err="1">
                <a:solidFill>
                  <a:srgbClr val="29211A"/>
                </a:solidFill>
              </a:rPr>
              <a:t>Ufergehölze</a:t>
            </a:r>
            <a:r>
              <a:rPr lang="de-CH" sz="1100" dirty="0">
                <a:solidFill>
                  <a:srgbClr val="29211A"/>
                </a:solidFill>
              </a:rPr>
              <a:t> sind Einzelbäume oder Baumgruppen entlang von stehenden oder fliessenden Gewässern.</a:t>
            </a:r>
          </a:p>
          <a:p>
            <a:br>
              <a:rPr lang="de-CH" sz="1100" dirty="0">
                <a:solidFill>
                  <a:srgbClr val="29211A"/>
                </a:solidFill>
              </a:rPr>
            </a:br>
            <a:r>
              <a:rPr lang="de-CH" sz="1100" dirty="0">
                <a:solidFill>
                  <a:srgbClr val="A4A3A2"/>
                </a:solidFill>
              </a:rPr>
              <a:t>■ </a:t>
            </a:r>
            <a:r>
              <a:rPr lang="de-CH" sz="1100" b="1" dirty="0">
                <a:solidFill>
                  <a:srgbClr val="29211A"/>
                </a:solidFill>
              </a:rPr>
              <a:t>Ausbildung</a:t>
            </a:r>
            <a:br>
              <a:rPr lang="de-CH" sz="1100" b="1" dirty="0">
                <a:solidFill>
                  <a:srgbClr val="29211A"/>
                </a:solidFill>
              </a:rPr>
            </a:br>
            <a:r>
              <a:rPr lang="de-CH" sz="1100" dirty="0" err="1">
                <a:solidFill>
                  <a:srgbClr val="29211A"/>
                </a:solidFill>
              </a:rPr>
              <a:t>Ausbildung</a:t>
            </a:r>
            <a:r>
              <a:rPr lang="de-CH" sz="1100" dirty="0">
                <a:solidFill>
                  <a:srgbClr val="29211A"/>
                </a:solidFill>
              </a:rPr>
              <a:t> ist die umfassende Vermittlung theoretischer und praktischer Kenntnisse zu einem bestimmten Thema mit Überprüfung der erforderlichen Kompetenzen.</a:t>
            </a:r>
          </a:p>
          <a:p>
            <a:br>
              <a:rPr lang="de-CH" sz="1100" dirty="0">
                <a:solidFill>
                  <a:srgbClr val="29211A"/>
                </a:solidFill>
              </a:rPr>
            </a:br>
            <a:r>
              <a:rPr lang="de-CH" sz="1100" dirty="0">
                <a:solidFill>
                  <a:srgbClr val="A4A3A2"/>
                </a:solidFill>
              </a:rPr>
              <a:t>■ </a:t>
            </a:r>
            <a:r>
              <a:rPr lang="de-CH" sz="1100" b="1" dirty="0">
                <a:solidFill>
                  <a:srgbClr val="29211A"/>
                </a:solidFill>
              </a:rPr>
              <a:t>Instruktion</a:t>
            </a:r>
            <a:br>
              <a:rPr lang="de-CH" sz="1100" b="1" dirty="0">
                <a:solidFill>
                  <a:srgbClr val="29211A"/>
                </a:solidFill>
              </a:rPr>
            </a:br>
            <a:r>
              <a:rPr lang="de-CH" sz="1100" dirty="0" err="1">
                <a:solidFill>
                  <a:srgbClr val="29211A"/>
                </a:solidFill>
              </a:rPr>
              <a:t>Instruktion</a:t>
            </a:r>
            <a:r>
              <a:rPr lang="de-CH" sz="1100" dirty="0">
                <a:solidFill>
                  <a:srgbClr val="29211A"/>
                </a:solidFill>
              </a:rPr>
              <a:t> ist eine praktische Anleitung zu einer spezifischen Tätigkeit. Sie erfolgt in der Regel am Arbeitsplatz.</a:t>
            </a:r>
          </a:p>
          <a:p>
            <a:br>
              <a:rPr lang="de-CH" sz="1100" dirty="0">
                <a:solidFill>
                  <a:srgbClr val="29211A"/>
                </a:solidFill>
              </a:rPr>
            </a:br>
            <a:r>
              <a:rPr lang="de-CH" sz="1100" dirty="0">
                <a:solidFill>
                  <a:srgbClr val="A4A3A2"/>
                </a:solidFill>
              </a:rPr>
              <a:t>■ </a:t>
            </a:r>
            <a:r>
              <a:rPr lang="de-CH" sz="1100" b="1" dirty="0">
                <a:solidFill>
                  <a:srgbClr val="29211A"/>
                </a:solidFill>
              </a:rPr>
              <a:t>Holzbringung</a:t>
            </a:r>
            <a:br>
              <a:rPr lang="de-CH" sz="1100" b="1" dirty="0">
                <a:solidFill>
                  <a:srgbClr val="29211A"/>
                </a:solidFill>
              </a:rPr>
            </a:br>
            <a:r>
              <a:rPr lang="de-CH" sz="1100" dirty="0">
                <a:solidFill>
                  <a:srgbClr val="29211A"/>
                </a:solidFill>
              </a:rPr>
              <a:t>Die Holzbringung ist Bestandteil der Holzernte. Sie umfasst alle Bewegungen des Holzes zwischen Bestand und Lagerung des Holzes an der lastwagenbefahrbaren Strasse</a:t>
            </a:r>
            <a:r>
              <a:rPr lang="de-CH" sz="1100" dirty="0"/>
              <a:t> </a:t>
            </a:r>
            <a:br>
              <a:rPr lang="de-CH" sz="1100" dirty="0"/>
            </a:br>
            <a:endParaRPr lang="de-CH" sz="1100" dirty="0"/>
          </a:p>
        </p:txBody>
      </p:sp>
      <p:sp>
        <p:nvSpPr>
          <p:cNvPr id="4" name="Foliennummernplatzhalter 3"/>
          <p:cNvSpPr>
            <a:spLocks noGrp="1"/>
          </p:cNvSpPr>
          <p:nvPr>
            <p:ph type="sldNum" sz="quarter" idx="5"/>
          </p:nvPr>
        </p:nvSpPr>
        <p:spPr/>
        <p:txBody>
          <a:bodyPr/>
          <a:lstStyle/>
          <a:p>
            <a:fld id="{A8AAD118-62CB-4337-BD6B-6C21AA83627C}" type="slidenum">
              <a:rPr lang="de-DE" smtClean="0"/>
              <a:t>6</a:t>
            </a:fld>
            <a:endParaRPr lang="de-DE"/>
          </a:p>
        </p:txBody>
      </p:sp>
    </p:spTree>
    <p:extLst>
      <p:ext uri="{BB962C8B-B14F-4D97-AF65-F5344CB8AC3E}">
        <p14:creationId xmlns:p14="http://schemas.microsoft.com/office/powerpoint/2010/main" val="2160750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100" dirty="0">
                <a:solidFill>
                  <a:srgbClr val="29211A"/>
                </a:solidFill>
                <a:latin typeface="+mn-lt"/>
              </a:rPr>
              <a:t>Arbeiten mit besonderen Gefahren dürfen nur von Mitarbeitenden ausgeführt werden, die eine entsprechende Ausbildung erfolgreich abgeschlossen haben oder die entsprechenden Kompetenzen nachweisen können.</a:t>
            </a:r>
            <a:br>
              <a:rPr lang="de-CH" sz="1100" dirty="0">
                <a:solidFill>
                  <a:srgbClr val="29211A"/>
                </a:solidFill>
                <a:latin typeface="+mn-lt"/>
              </a:rPr>
            </a:br>
            <a:r>
              <a:rPr lang="de-CH" sz="1100" dirty="0">
                <a:solidFill>
                  <a:srgbClr val="29211A"/>
                </a:solidFill>
                <a:latin typeface="+mn-lt"/>
              </a:rPr>
              <a:t>Ausbildungen und Kompetenzen sind zu dokumentieren. Beispielsweise ist für Holzerntearbeiten eine Ausbildung von insgesamt mindestens zehn Kurstagen in vom Bund anerkannten Kursen erforderlich (Art. 21a </a:t>
            </a:r>
            <a:r>
              <a:rPr lang="de-CH" sz="1100" dirty="0" err="1">
                <a:solidFill>
                  <a:srgbClr val="29211A"/>
                </a:solidFill>
                <a:latin typeface="+mn-lt"/>
              </a:rPr>
              <a:t>WaG</a:t>
            </a:r>
            <a:r>
              <a:rPr lang="de-CH" sz="1100" dirty="0">
                <a:solidFill>
                  <a:srgbClr val="29211A"/>
                </a:solidFill>
                <a:latin typeface="+mn-lt"/>
              </a:rPr>
              <a:t> und Art. 34 Abs. 2 </a:t>
            </a:r>
            <a:r>
              <a:rPr lang="de-CH" sz="1100" dirty="0" err="1">
                <a:solidFill>
                  <a:srgbClr val="29211A"/>
                </a:solidFill>
                <a:latin typeface="+mn-lt"/>
              </a:rPr>
              <a:t>WaV</a:t>
            </a:r>
            <a:r>
              <a:rPr lang="de-CH" sz="1100" dirty="0">
                <a:solidFill>
                  <a:srgbClr val="29211A"/>
                </a:solidFill>
                <a:latin typeface="+mn-lt"/>
              </a:rPr>
              <a:t>).</a:t>
            </a:r>
            <a:r>
              <a:rPr lang="de-CH" sz="1100" dirty="0">
                <a:latin typeface="+mn-lt"/>
              </a:rPr>
              <a:t> </a:t>
            </a:r>
            <a:br>
              <a:rPr lang="de-CH" sz="1100" dirty="0">
                <a:latin typeface="+mn-lt"/>
              </a:rPr>
            </a:br>
            <a:endParaRPr lang="de-CH" sz="1100" b="1" dirty="0">
              <a:solidFill>
                <a:srgbClr val="000000"/>
              </a:solidFill>
              <a:latin typeface="+mn-lt"/>
            </a:endParaRPr>
          </a:p>
          <a:p>
            <a:endParaRPr lang="de-CH" sz="1100" dirty="0">
              <a:latin typeface="+mn-lt"/>
            </a:endParaRPr>
          </a:p>
          <a:p>
            <a:r>
              <a:rPr lang="de-CH" sz="1100" dirty="0">
                <a:latin typeface="+mn-lt"/>
              </a:rPr>
              <a:t>Die Kantone können anstelle des Kursbesuches einen Kompetenznachweis mit Bestätigung akzeptieren. </a:t>
            </a:r>
          </a:p>
          <a:p>
            <a:r>
              <a:rPr lang="de-CH" sz="1100" dirty="0">
                <a:latin typeface="+mn-lt"/>
              </a:rPr>
              <a:t>In der Regel wird dies aber nur als Ersatz für den Basiskurs erlaubt.</a:t>
            </a:r>
          </a:p>
        </p:txBody>
      </p:sp>
      <p:sp>
        <p:nvSpPr>
          <p:cNvPr id="4" name="Foliennummernplatzhalter 3"/>
          <p:cNvSpPr>
            <a:spLocks noGrp="1"/>
          </p:cNvSpPr>
          <p:nvPr>
            <p:ph type="sldNum" sz="quarter" idx="5"/>
          </p:nvPr>
        </p:nvSpPr>
        <p:spPr/>
        <p:txBody>
          <a:bodyPr/>
          <a:lstStyle/>
          <a:p>
            <a:fld id="{A8AAD118-62CB-4337-BD6B-6C21AA83627C}" type="slidenum">
              <a:rPr lang="de-DE" smtClean="0"/>
              <a:t>7</a:t>
            </a:fld>
            <a:endParaRPr lang="de-DE"/>
          </a:p>
        </p:txBody>
      </p:sp>
    </p:spTree>
    <p:extLst>
      <p:ext uri="{BB962C8B-B14F-4D97-AF65-F5344CB8AC3E}">
        <p14:creationId xmlns:p14="http://schemas.microsoft.com/office/powerpoint/2010/main" val="145489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100" b="1" dirty="0">
                <a:solidFill>
                  <a:srgbClr val="29211A"/>
                </a:solidFill>
              </a:rPr>
              <a:t>Die Liste mit den besonderen Gefahren beinhaltet praktisch alle Schritte der Holzernte. </a:t>
            </a:r>
          </a:p>
          <a:p>
            <a:br>
              <a:rPr lang="de-CH" sz="1100" b="1" dirty="0">
                <a:solidFill>
                  <a:srgbClr val="29211A"/>
                </a:solidFill>
              </a:rPr>
            </a:br>
            <a:r>
              <a:rPr lang="de-CH" sz="1100" b="1" dirty="0">
                <a:solidFill>
                  <a:srgbClr val="A4A3A2"/>
                </a:solidFill>
              </a:rPr>
              <a:t>Hinweise:</a:t>
            </a:r>
            <a:br>
              <a:rPr lang="de-CH" sz="1100" b="1" dirty="0">
                <a:solidFill>
                  <a:srgbClr val="29211A"/>
                </a:solidFill>
              </a:rPr>
            </a:br>
            <a:r>
              <a:rPr lang="de-CH" sz="1100" dirty="0">
                <a:solidFill>
                  <a:srgbClr val="29211A"/>
                </a:solidFill>
              </a:rPr>
              <a:t>Der Begriff «Holzbringung» umfasst alle Bewegungen des Holzes zwischen Bestand und Lagerung des Holzes an der lastwagenbefahrbaren Strasse. Er schliesst somit das Rücken mit der Seilwinde mit ein.</a:t>
            </a:r>
          </a:p>
          <a:p>
            <a:endParaRPr lang="de-CH" sz="1100" dirty="0">
              <a:solidFill>
                <a:srgbClr val="29211A"/>
              </a:solidFill>
            </a:endParaRPr>
          </a:p>
          <a:p>
            <a:r>
              <a:rPr lang="de-CH" sz="1100" dirty="0">
                <a:solidFill>
                  <a:srgbClr val="29211A"/>
                </a:solidFill>
              </a:rPr>
              <a:t>Arbeiten mit Seilkrananlagen und mit Seilsicherung werden in der Regel von spezialisierten Unternehmen ausgeführt.</a:t>
            </a:r>
            <a:br>
              <a:rPr lang="de-CH" sz="1100" dirty="0"/>
            </a:br>
            <a:endParaRPr lang="de-CH" sz="1100" dirty="0"/>
          </a:p>
          <a:p>
            <a:endParaRPr lang="de-CH" sz="1100" dirty="0"/>
          </a:p>
        </p:txBody>
      </p:sp>
      <p:sp>
        <p:nvSpPr>
          <p:cNvPr id="4" name="Foliennummernplatzhalter 3"/>
          <p:cNvSpPr>
            <a:spLocks noGrp="1"/>
          </p:cNvSpPr>
          <p:nvPr>
            <p:ph type="sldNum" sz="quarter" idx="5"/>
          </p:nvPr>
        </p:nvSpPr>
        <p:spPr/>
        <p:txBody>
          <a:bodyPr/>
          <a:lstStyle/>
          <a:p>
            <a:fld id="{A8AAD118-62CB-4337-BD6B-6C21AA83627C}" type="slidenum">
              <a:rPr lang="de-DE" smtClean="0"/>
              <a:t>8</a:t>
            </a:fld>
            <a:endParaRPr lang="de-DE"/>
          </a:p>
        </p:txBody>
      </p:sp>
    </p:spTree>
    <p:extLst>
      <p:ext uri="{BB962C8B-B14F-4D97-AF65-F5344CB8AC3E}">
        <p14:creationId xmlns:p14="http://schemas.microsoft.com/office/powerpoint/2010/main" val="3884518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100" dirty="0"/>
              <a:t>Da Waldarbeit im Bildungsplan nicht enthalten ist, sind in den begleitenden Massnahmen für Lernende in der Landwirtschaft die Mindestausbildungsanforderungen gemäss Waldgesetz Art. 21a vorgegeben. Da Lernende als Auftragnehmende für den Berufsbildner arbeiten, ist somit eine Mindestausbildung von insgesamt 10 Tagen erforderlich.</a:t>
            </a:r>
          </a:p>
          <a:p>
            <a:endParaRPr lang="de-CH" sz="1100" dirty="0"/>
          </a:p>
          <a:p>
            <a:r>
              <a:rPr lang="de-CH" sz="1100" dirty="0"/>
              <a:t>Lernende dürfen nicht für die folgenden Arbeiten eingesetzt werden, wenn sie nicht die erforderliche Ausbildung von 10 Tagen nachweisen können:</a:t>
            </a:r>
          </a:p>
          <a:p>
            <a:pPr marL="185715" indent="-185715">
              <a:buFont typeface="Arial" panose="020B0604020202020204" pitchFamily="34" charset="0"/>
              <a:buChar char="•"/>
            </a:pPr>
            <a:r>
              <a:rPr lang="de-CH" sz="1100" dirty="0"/>
              <a:t>Arbeiten mit der Motorsäge </a:t>
            </a:r>
          </a:p>
          <a:p>
            <a:pPr marL="185715" indent="-185715">
              <a:buFont typeface="Arial" panose="020B0604020202020204" pitchFamily="34" charset="0"/>
              <a:buChar char="•"/>
            </a:pPr>
            <a:r>
              <a:rPr lang="de-CH" sz="1100" dirty="0"/>
              <a:t>Fällen von Bäumen</a:t>
            </a:r>
          </a:p>
          <a:p>
            <a:pPr marL="185715" indent="-185715">
              <a:buFont typeface="Arial" panose="020B0604020202020204" pitchFamily="34" charset="0"/>
              <a:buChar char="•"/>
            </a:pPr>
            <a:r>
              <a:rPr lang="de-CH" sz="1100" dirty="0"/>
              <a:t>Zu-Boden-Bringen von hängengebliebenen Bäumen </a:t>
            </a:r>
          </a:p>
          <a:p>
            <a:pPr marL="185715" indent="-185715">
              <a:buFont typeface="Arial" panose="020B0604020202020204" pitchFamily="34" charset="0"/>
              <a:buChar char="•"/>
            </a:pPr>
            <a:r>
              <a:rPr lang="de-CH" sz="1100" dirty="0"/>
              <a:t>Aufrüsten von Bäumen</a:t>
            </a:r>
          </a:p>
          <a:p>
            <a:pPr marL="185715" indent="-185715">
              <a:buFont typeface="Arial" panose="020B0604020202020204" pitchFamily="34" charset="0"/>
              <a:buChar char="•"/>
            </a:pPr>
            <a:r>
              <a:rPr lang="de-CH" sz="1100" dirty="0"/>
              <a:t>Aufarbeiten von Windfallholz</a:t>
            </a:r>
          </a:p>
          <a:p>
            <a:pPr marL="185715" indent="-185715">
              <a:buFont typeface="Arial" panose="020B0604020202020204" pitchFamily="34" charset="0"/>
              <a:buChar char="•"/>
            </a:pPr>
            <a:r>
              <a:rPr lang="de-CH" sz="1100" dirty="0"/>
              <a:t>Holzbringung (Rücken)</a:t>
            </a:r>
          </a:p>
          <a:p>
            <a:pPr marL="185715" indent="-185715">
              <a:buFont typeface="Arial" panose="020B0604020202020204" pitchFamily="34" charset="0"/>
              <a:buChar char="•"/>
            </a:pPr>
            <a:r>
              <a:rPr lang="de-CH" sz="1100" dirty="0"/>
              <a:t>Arbeit mit Seilkrananlagen</a:t>
            </a:r>
          </a:p>
          <a:p>
            <a:pPr marL="185715" indent="-185715">
              <a:buFont typeface="Arial" panose="020B0604020202020204" pitchFamily="34" charset="0"/>
              <a:buChar char="•"/>
            </a:pPr>
            <a:r>
              <a:rPr lang="de-CH" sz="1100" dirty="0"/>
              <a:t>Arbeiten mit Seilsicherung</a:t>
            </a:r>
          </a:p>
          <a:p>
            <a:pPr marL="185715" indent="-185715">
              <a:buFont typeface="Arial" panose="020B0604020202020204" pitchFamily="34" charset="0"/>
              <a:buChar char="•"/>
            </a:pPr>
            <a:endParaRPr lang="de-CH" sz="1100" dirty="0"/>
          </a:p>
          <a:p>
            <a:r>
              <a:rPr lang="de-CH" sz="1100" dirty="0"/>
              <a:t>Ausnahme: Nach 5 absolvierten Kurstagen dürfen Forstarbeiten zur Festigung unter Begleitung einer Forstwartin/eines Forstwartes oder eines Berufsbildners (Nachweise: aktiver Berufsbildner Landwirtschaft, 10 Tage Ausbildung nach WaG, mehrjährige Erfahrung Forstarbeiten) ausgeführt werden.</a:t>
            </a:r>
          </a:p>
          <a:p>
            <a:endParaRPr lang="de-CH" sz="1100" dirty="0"/>
          </a:p>
          <a:p>
            <a:endParaRPr lang="de-CH" sz="1100" dirty="0"/>
          </a:p>
          <a:p>
            <a:endParaRPr lang="de-CH" sz="1100" dirty="0"/>
          </a:p>
        </p:txBody>
      </p:sp>
      <p:sp>
        <p:nvSpPr>
          <p:cNvPr id="4" name="Foliennummernplatzhalter 3"/>
          <p:cNvSpPr>
            <a:spLocks noGrp="1"/>
          </p:cNvSpPr>
          <p:nvPr>
            <p:ph type="sldNum" sz="quarter" idx="5"/>
          </p:nvPr>
        </p:nvSpPr>
        <p:spPr/>
        <p:txBody>
          <a:bodyPr/>
          <a:lstStyle/>
          <a:p>
            <a:fld id="{A8AAD118-62CB-4337-BD6B-6C21AA83627C}" type="slidenum">
              <a:rPr lang="de-DE" smtClean="0"/>
              <a:t>9</a:t>
            </a:fld>
            <a:endParaRPr lang="de-DE"/>
          </a:p>
        </p:txBody>
      </p:sp>
    </p:spTree>
    <p:extLst>
      <p:ext uri="{BB962C8B-B14F-4D97-AF65-F5344CB8AC3E}">
        <p14:creationId xmlns:p14="http://schemas.microsoft.com/office/powerpoint/2010/main" val="2519828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de-CH" sz="1100" dirty="0">
                <a:latin typeface="+mn-lt"/>
              </a:rPr>
              <a:t>Arbeitnehmende dürfen ohne Ausbildungsnachweis keine Arbeiten mit besonderen Gefahren ausführen. Da Lernende und Angestellte im Auftrag des Arbeitgebenden arbeiten, ist eine Mindestausbildung von insgesamt 10 Tagen erforderlich.</a:t>
            </a:r>
          </a:p>
          <a:p>
            <a:pPr defTabSz="990478">
              <a:defRPr/>
            </a:pPr>
            <a:br>
              <a:rPr lang="de-CH" sz="1100" dirty="0">
                <a:solidFill>
                  <a:srgbClr val="000000"/>
                </a:solidFill>
                <a:latin typeface="+mn-lt"/>
              </a:rPr>
            </a:br>
            <a:endParaRPr lang="de-CH" sz="1100" dirty="0">
              <a:latin typeface="+mn-lt"/>
            </a:endParaRPr>
          </a:p>
          <a:p>
            <a:r>
              <a:rPr lang="de-CH" sz="1100" b="1" dirty="0">
                <a:solidFill>
                  <a:srgbClr val="000000"/>
                </a:solidFill>
                <a:latin typeface="+mn-lt"/>
              </a:rPr>
              <a:t>Dauer und Inhalt der Arbeitssicherheitskurse</a:t>
            </a:r>
            <a:br>
              <a:rPr lang="de-CH" sz="1100" b="1" dirty="0">
                <a:solidFill>
                  <a:srgbClr val="000000"/>
                </a:solidFill>
                <a:latin typeface="+mn-lt"/>
              </a:rPr>
            </a:br>
            <a:r>
              <a:rPr lang="de-CH" sz="1100" dirty="0">
                <a:solidFill>
                  <a:srgbClr val="000000"/>
                </a:solidFill>
                <a:latin typeface="+mn-lt"/>
              </a:rPr>
              <a:t>Die Ausbildung dauert insgesamt mindestens 10 Tage und setzt sich aus zwei Teilen zusammen. Teil 1 umfasst den 5-tägigen </a:t>
            </a:r>
            <a:r>
              <a:rPr lang="de-DE" sz="1100" dirty="0">
                <a:solidFill>
                  <a:srgbClr val="000000"/>
                </a:solidFill>
                <a:latin typeface="+mn-lt"/>
              </a:rPr>
              <a:t>Basiskurs Holzernte (ehemaliges Modul E 28)</a:t>
            </a:r>
            <a:r>
              <a:rPr lang="de-CH" sz="1100" dirty="0">
                <a:solidFill>
                  <a:srgbClr val="000000"/>
                </a:solidFill>
                <a:latin typeface="+mn-lt"/>
              </a:rPr>
              <a:t>, Teil 2 den darauf aufbauenden 5-tägigen </a:t>
            </a:r>
            <a:r>
              <a:rPr lang="de-DE" sz="1100" dirty="0">
                <a:solidFill>
                  <a:srgbClr val="000000"/>
                </a:solidFill>
                <a:latin typeface="+mn-lt"/>
              </a:rPr>
              <a:t>Weiterführungskurs Holzernte (ehemaliges Modul E 29)</a:t>
            </a:r>
            <a:r>
              <a:rPr lang="de-CH" sz="1100" dirty="0">
                <a:solidFill>
                  <a:srgbClr val="000000"/>
                </a:solidFill>
                <a:latin typeface="+mn-lt"/>
              </a:rPr>
              <a:t>. Den Kursteilnehmenden wird empfohlen, wenn möglich zwischen den beiden Kursen Praxiserfahrung in der Holzernte zu sammeln. </a:t>
            </a:r>
          </a:p>
          <a:p>
            <a:endParaRPr lang="de-CH" sz="1100" dirty="0">
              <a:solidFill>
                <a:srgbClr val="000000"/>
              </a:solidFill>
              <a:latin typeface="+mn-lt"/>
            </a:endParaRPr>
          </a:p>
          <a:p>
            <a:r>
              <a:rPr lang="de-CH" sz="1100" dirty="0">
                <a:solidFill>
                  <a:srgbClr val="000000"/>
                </a:solidFill>
                <a:latin typeface="+mn-lt"/>
              </a:rPr>
              <a:t>Dies ist rechtlich möglich, wenn sie die Arbeiten in privatem Rahmen ohne Auftragsverhältnis ausführen oder, falls sie in einem Auftragsverhältnis stehen, unter Aufsicht einer ausgebildeten Person (</a:t>
            </a:r>
            <a:r>
              <a:rPr lang="de-CH" sz="1100" b="1" dirty="0">
                <a:solidFill>
                  <a:srgbClr val="000000"/>
                </a:solidFill>
                <a:latin typeface="+mn-lt"/>
              </a:rPr>
              <a:t>mindestens Forstwart/Forstwartin EFZ</a:t>
            </a:r>
            <a:r>
              <a:rPr lang="de-CH" sz="1100" dirty="0">
                <a:solidFill>
                  <a:srgbClr val="000000"/>
                </a:solidFill>
                <a:latin typeface="+mn-lt"/>
              </a:rPr>
              <a:t>) arbeiten. Der Weiterführungskurs sollte innerhalb von 2 Jahren nach Abschluss des Basiskurses besucht werden.</a:t>
            </a:r>
          </a:p>
          <a:p>
            <a:endParaRPr lang="de-CH" sz="1100" dirty="0">
              <a:solidFill>
                <a:srgbClr val="000000"/>
              </a:solidFill>
              <a:latin typeface="+mn-lt"/>
            </a:endParaRPr>
          </a:p>
          <a:p>
            <a:r>
              <a:rPr lang="de-CH" sz="1100" b="1" dirty="0">
                <a:solidFill>
                  <a:srgbClr val="000000"/>
                </a:solidFill>
                <a:latin typeface="+mn-lt"/>
              </a:rPr>
              <a:t>Für Lernende gilt die Ausnahme der folgenden Folie!</a:t>
            </a:r>
            <a:endParaRPr lang="de-CH" sz="1100" b="1" dirty="0">
              <a:latin typeface="+mn-lt"/>
            </a:endParaRPr>
          </a:p>
        </p:txBody>
      </p:sp>
      <p:sp>
        <p:nvSpPr>
          <p:cNvPr id="4" name="Foliennummernplatzhalter 3"/>
          <p:cNvSpPr>
            <a:spLocks noGrp="1"/>
          </p:cNvSpPr>
          <p:nvPr>
            <p:ph type="sldNum" sz="quarter" idx="5"/>
          </p:nvPr>
        </p:nvSpPr>
        <p:spPr/>
        <p:txBody>
          <a:bodyPr/>
          <a:lstStyle/>
          <a:p>
            <a:fld id="{A8AAD118-62CB-4337-BD6B-6C21AA83627C}" type="slidenum">
              <a:rPr lang="de-DE" smtClean="0"/>
              <a:t>10</a:t>
            </a:fld>
            <a:endParaRPr lang="de-DE"/>
          </a:p>
        </p:txBody>
      </p:sp>
    </p:spTree>
    <p:extLst>
      <p:ext uri="{BB962C8B-B14F-4D97-AF65-F5344CB8AC3E}">
        <p14:creationId xmlns:p14="http://schemas.microsoft.com/office/powerpoint/2010/main" val="10724644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 V1">
    <p:spTree>
      <p:nvGrpSpPr>
        <p:cNvPr id="1" name=""/>
        <p:cNvGrpSpPr/>
        <p:nvPr/>
      </p:nvGrpSpPr>
      <p:grpSpPr>
        <a:xfrm>
          <a:off x="0" y="0"/>
          <a:ext cx="0" cy="0"/>
          <a:chOff x="0" y="0"/>
          <a:chExt cx="0" cy="0"/>
        </a:xfrm>
      </p:grpSpPr>
      <p:sp>
        <p:nvSpPr>
          <p:cNvPr id="7" name="Bild">
            <a:extLst>
              <a:ext uri="{FF2B5EF4-FFF2-40B4-BE49-F238E27FC236}">
                <a16:creationId xmlns:a16="http://schemas.microsoft.com/office/drawing/2014/main" id="{136BF1AA-9E94-4D17-9A86-38EFB7434BAB}"/>
              </a:ext>
            </a:extLst>
          </p:cNvPr>
          <p:cNvSpPr>
            <a:spLocks noGrp="1"/>
          </p:cNvSpPr>
          <p:nvPr>
            <p:ph type="pic" sz="quarter" idx="14"/>
          </p:nvPr>
        </p:nvSpPr>
        <p:spPr bwMode="gray">
          <a:xfrm>
            <a:off x="0" y="1212762"/>
            <a:ext cx="12192000" cy="3722830"/>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24" name="Titel">
            <a:extLst>
              <a:ext uri="{FF2B5EF4-FFF2-40B4-BE49-F238E27FC236}">
                <a16:creationId xmlns:a16="http://schemas.microsoft.com/office/drawing/2014/main" id="{D0C4F6A1-AC57-4DA9-9E41-0E2C58F4A26C}"/>
              </a:ext>
            </a:extLst>
          </p:cNvPr>
          <p:cNvSpPr>
            <a:spLocks noGrp="1"/>
          </p:cNvSpPr>
          <p:nvPr>
            <p:ph type="ctrTitle" hasCustomPrompt="1"/>
          </p:nvPr>
        </p:nvSpPr>
        <p:spPr bwMode="gray">
          <a:xfrm>
            <a:off x="525600" y="5306007"/>
            <a:ext cx="10080000" cy="816649"/>
          </a:xfrm>
          <a:prstGeom prst="rect">
            <a:avLst/>
          </a:prstGeom>
        </p:spPr>
        <p:txBody>
          <a:bodyPr lIns="0" tIns="0" rIns="0" bIns="0" anchor="t" anchorCtr="0">
            <a:noAutofit/>
          </a:bodyPr>
          <a:lstStyle>
            <a:lvl1pPr>
              <a:lnSpc>
                <a:spcPct val="80000"/>
              </a:lnSpc>
              <a:spcBef>
                <a:spcPts val="0"/>
              </a:spcBef>
              <a:spcAft>
                <a:spcPts val="1000"/>
              </a:spcAft>
              <a:defRPr sz="4000" cap="none" baseline="0">
                <a:solidFill>
                  <a:schemeClr val="tx1"/>
                </a:solidFill>
                <a:latin typeface="+mj-lt"/>
              </a:defRPr>
            </a:lvl1pPr>
          </a:lstStyle>
          <a:p>
            <a:r>
              <a:rPr lang="de-DE" noProof="0"/>
              <a:t>TITELMASTER BEARBEITEN</a:t>
            </a:r>
          </a:p>
        </p:txBody>
      </p:sp>
      <p:sp>
        <p:nvSpPr>
          <p:cNvPr id="25" name="Untertitel">
            <a:extLst>
              <a:ext uri="{FF2B5EF4-FFF2-40B4-BE49-F238E27FC236}">
                <a16:creationId xmlns:a16="http://schemas.microsoft.com/office/drawing/2014/main" id="{3A515699-D218-499A-A1EB-77D695FBCB11}"/>
              </a:ext>
            </a:extLst>
          </p:cNvPr>
          <p:cNvSpPr>
            <a:spLocks noGrp="1"/>
          </p:cNvSpPr>
          <p:nvPr>
            <p:ph type="subTitle" idx="1" hasCustomPrompt="1"/>
          </p:nvPr>
        </p:nvSpPr>
        <p:spPr bwMode="gray">
          <a:xfrm>
            <a:off x="525600" y="5840082"/>
            <a:ext cx="10080000" cy="468643"/>
          </a:xfrm>
        </p:spPr>
        <p:txBody>
          <a:bodyPr lIns="0" tIns="0" rIns="0" bIns="0">
            <a:noAutofit/>
          </a:bodyPr>
          <a:lstStyle>
            <a:lvl1pPr marL="0" indent="0" algn="l">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e-DE" noProof="0"/>
              <a:t>Textmasterformat bearbeiten</a:t>
            </a:r>
          </a:p>
        </p:txBody>
      </p:sp>
      <p:sp>
        <p:nvSpPr>
          <p:cNvPr id="8" name="Balken">
            <a:extLst>
              <a:ext uri="{FF2B5EF4-FFF2-40B4-BE49-F238E27FC236}">
                <a16:creationId xmlns:a16="http://schemas.microsoft.com/office/drawing/2014/main" id="{C65A0BB8-6909-4761-973B-59C34D77FCF4}"/>
              </a:ext>
            </a:extLst>
          </p:cNvPr>
          <p:cNvSpPr/>
          <p:nvPr userDrawn="1"/>
        </p:nvSpPr>
        <p:spPr bwMode="gray">
          <a:xfrm rot="5400000">
            <a:off x="6038409" y="-1102817"/>
            <a:ext cx="115182"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766A310E-2173-49BE-8243-56721F95BB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359560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el+3x Bild,Inhalt">
    <p:spTree>
      <p:nvGrpSpPr>
        <p:cNvPr id="1" name=""/>
        <p:cNvGrpSpPr/>
        <p:nvPr/>
      </p:nvGrpSpPr>
      <p:grpSpPr>
        <a:xfrm>
          <a:off x="0" y="0"/>
          <a:ext cx="0" cy="0"/>
          <a:chOff x="0" y="0"/>
          <a:chExt cx="0" cy="0"/>
        </a:xfrm>
      </p:grpSpPr>
      <p:sp>
        <p:nvSpPr>
          <p:cNvPr id="25" name="Bild_3">
            <a:extLst>
              <a:ext uri="{FF2B5EF4-FFF2-40B4-BE49-F238E27FC236}">
                <a16:creationId xmlns:a16="http://schemas.microsoft.com/office/drawing/2014/main" id="{E70D33E9-C3DC-40DE-A926-A16E3FFB62ED}"/>
              </a:ext>
            </a:extLst>
          </p:cNvPr>
          <p:cNvSpPr>
            <a:spLocks noGrp="1" noChangeAspect="1"/>
          </p:cNvSpPr>
          <p:nvPr>
            <p:ph type="pic" sz="quarter" idx="35"/>
          </p:nvPr>
        </p:nvSpPr>
        <p:spPr bwMode="gray">
          <a:xfrm>
            <a:off x="8113349" y="1736725"/>
            <a:ext cx="3564000" cy="2448949"/>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 durch Klicken auf Symbol hinzufügen</a:t>
            </a:r>
          </a:p>
        </p:txBody>
      </p:sp>
      <p:sp>
        <p:nvSpPr>
          <p:cNvPr id="26" name="Text_3">
            <a:extLst>
              <a:ext uri="{FF2B5EF4-FFF2-40B4-BE49-F238E27FC236}">
                <a16:creationId xmlns:a16="http://schemas.microsoft.com/office/drawing/2014/main" id="{7ABF8EE2-FA94-4653-BAC2-B311875FA02D}"/>
              </a:ext>
            </a:extLst>
          </p:cNvPr>
          <p:cNvSpPr>
            <a:spLocks noGrp="1"/>
          </p:cNvSpPr>
          <p:nvPr>
            <p:ph sz="half" idx="36" hasCustomPrompt="1"/>
          </p:nvPr>
        </p:nvSpPr>
        <p:spPr bwMode="gray">
          <a:xfrm>
            <a:off x="8113348" y="4185675"/>
            <a:ext cx="3564000" cy="2123050"/>
          </a:xfrm>
          <a:solidFill>
            <a:schemeClr val="bg2"/>
          </a:solidFill>
        </p:spPr>
        <p:txBody>
          <a:bodyPr lIns="180000" tIns="180000" rIns="180000" bIns="180000"/>
          <a:lstStyle>
            <a:lvl1pPr marL="285750" indent="-285750">
              <a:buFont typeface="Wingdings" panose="05000000000000000000" pitchFamily="2" charset="2"/>
              <a:buChar char="§"/>
              <a:defRPr sz="2000">
                <a:solidFill>
                  <a:schemeClr val="tx1"/>
                </a:solidFill>
              </a:defRPr>
            </a:lvl1pPr>
            <a:lvl2pPr>
              <a:defRPr sz="1800">
                <a:solidFill>
                  <a:schemeClr val="tx1"/>
                </a:solidFill>
              </a:defRPr>
            </a:lvl2pPr>
            <a:lvl3pPr>
              <a:defRPr sz="1600">
                <a:solidFill>
                  <a:schemeClr val="tx1"/>
                </a:solidFill>
              </a:defRPr>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7" name="Sub-Titel_3">
            <a:extLst>
              <a:ext uri="{FF2B5EF4-FFF2-40B4-BE49-F238E27FC236}">
                <a16:creationId xmlns:a16="http://schemas.microsoft.com/office/drawing/2014/main" id="{CD088D94-B3AD-4ED9-AB76-8FC7EB873170}"/>
              </a:ext>
            </a:extLst>
          </p:cNvPr>
          <p:cNvSpPr>
            <a:spLocks noGrp="1"/>
          </p:cNvSpPr>
          <p:nvPr>
            <p:ph type="body" sz="quarter" idx="37" hasCustomPrompt="1"/>
          </p:nvPr>
        </p:nvSpPr>
        <p:spPr bwMode="gray">
          <a:xfrm>
            <a:off x="8113349" y="3825675"/>
            <a:ext cx="3564000" cy="360000"/>
          </a:xfrm>
          <a:solidFill>
            <a:schemeClr val="accent2">
              <a:alpha val="80000"/>
            </a:schemeClr>
          </a:solidFill>
        </p:spPr>
        <p:txBody>
          <a:bodyPr lIns="72000" rIns="36000" anchor="ctr">
            <a:noAutofit/>
          </a:bodyPr>
          <a:lstStyle>
            <a:lvl1pPr marL="0" indent="0">
              <a:lnSpc>
                <a:spcPct val="100000"/>
              </a:lnSpc>
              <a:buNone/>
              <a:defRPr sz="2000" b="1" cap="all" baseline="0">
                <a:solidFill>
                  <a:schemeClr val="tx1">
                    <a:lumMod val="95000"/>
                    <a:lumOff val="5000"/>
                  </a:schemeClr>
                </a:solidFill>
                <a:latin typeface="+mj-lt"/>
              </a:defRPr>
            </a:lvl1pPr>
          </a:lstStyle>
          <a:p>
            <a:pPr lvl="0"/>
            <a:r>
              <a:rPr lang="de-DE" noProof="0"/>
              <a:t>Textformat bearbeiten</a:t>
            </a:r>
          </a:p>
        </p:txBody>
      </p:sp>
      <p:sp>
        <p:nvSpPr>
          <p:cNvPr id="23" name="Text_2">
            <a:extLst>
              <a:ext uri="{FF2B5EF4-FFF2-40B4-BE49-F238E27FC236}">
                <a16:creationId xmlns:a16="http://schemas.microsoft.com/office/drawing/2014/main" id="{DA7AE72A-222A-4FC0-98A5-130BF28880FB}"/>
              </a:ext>
            </a:extLst>
          </p:cNvPr>
          <p:cNvSpPr>
            <a:spLocks noGrp="1"/>
          </p:cNvSpPr>
          <p:nvPr>
            <p:ph sz="half" idx="33" hasCustomPrompt="1"/>
          </p:nvPr>
        </p:nvSpPr>
        <p:spPr bwMode="gray">
          <a:xfrm>
            <a:off x="4317150" y="4185675"/>
            <a:ext cx="3564000" cy="2123050"/>
          </a:xfrm>
          <a:solidFill>
            <a:schemeClr val="bg2"/>
          </a:solidFill>
        </p:spPr>
        <p:txBody>
          <a:bodyPr lIns="180000" tIns="180000" rIns="180000" bIns="180000"/>
          <a:lstStyle>
            <a:lvl1pPr marL="285750" indent="-285750">
              <a:buFont typeface="Wingdings" panose="05000000000000000000" pitchFamily="2" charset="2"/>
              <a:buChar char="§"/>
              <a:defRPr sz="2000">
                <a:solidFill>
                  <a:schemeClr val="tx1"/>
                </a:solidFill>
              </a:defRPr>
            </a:lvl1pPr>
            <a:lvl2pPr>
              <a:defRPr sz="1800">
                <a:solidFill>
                  <a:schemeClr val="tx1"/>
                </a:solidFill>
              </a:defRPr>
            </a:lvl2pPr>
            <a:lvl3pPr>
              <a:defRPr sz="1600">
                <a:solidFill>
                  <a:schemeClr val="tx1"/>
                </a:solidFill>
              </a:defRPr>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2" name="Bild_2">
            <a:extLst>
              <a:ext uri="{FF2B5EF4-FFF2-40B4-BE49-F238E27FC236}">
                <a16:creationId xmlns:a16="http://schemas.microsoft.com/office/drawing/2014/main" id="{596BE32F-8900-4B69-A634-7DD531CA0181}"/>
              </a:ext>
            </a:extLst>
          </p:cNvPr>
          <p:cNvSpPr>
            <a:spLocks noGrp="1" noChangeAspect="1"/>
          </p:cNvSpPr>
          <p:nvPr>
            <p:ph type="pic" sz="quarter" idx="32"/>
          </p:nvPr>
        </p:nvSpPr>
        <p:spPr bwMode="gray">
          <a:xfrm>
            <a:off x="4317151" y="1736725"/>
            <a:ext cx="3564000" cy="2448949"/>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 durch Klicken auf Symbol hinzufügen</a:t>
            </a:r>
          </a:p>
        </p:txBody>
      </p:sp>
      <p:sp>
        <p:nvSpPr>
          <p:cNvPr id="24" name="Sub-Titel_2">
            <a:extLst>
              <a:ext uri="{FF2B5EF4-FFF2-40B4-BE49-F238E27FC236}">
                <a16:creationId xmlns:a16="http://schemas.microsoft.com/office/drawing/2014/main" id="{A69537DD-5F60-4D35-85F6-157EE544D837}"/>
              </a:ext>
            </a:extLst>
          </p:cNvPr>
          <p:cNvSpPr>
            <a:spLocks noGrp="1"/>
          </p:cNvSpPr>
          <p:nvPr>
            <p:ph type="body" sz="quarter" idx="34" hasCustomPrompt="1"/>
          </p:nvPr>
        </p:nvSpPr>
        <p:spPr bwMode="gray">
          <a:xfrm>
            <a:off x="4317151" y="3825675"/>
            <a:ext cx="3564000" cy="360000"/>
          </a:xfrm>
          <a:solidFill>
            <a:schemeClr val="accent2">
              <a:alpha val="80000"/>
            </a:schemeClr>
          </a:solidFill>
        </p:spPr>
        <p:txBody>
          <a:bodyPr lIns="72000" rIns="36000" anchor="ctr">
            <a:noAutofit/>
          </a:bodyPr>
          <a:lstStyle>
            <a:lvl1pPr marL="0" indent="0">
              <a:lnSpc>
                <a:spcPct val="100000"/>
              </a:lnSpc>
              <a:buNone/>
              <a:defRPr sz="2000" b="1" cap="all" baseline="0">
                <a:solidFill>
                  <a:schemeClr val="tx1">
                    <a:lumMod val="95000"/>
                    <a:lumOff val="5000"/>
                  </a:schemeClr>
                </a:solidFill>
                <a:latin typeface="+mj-lt"/>
              </a:defRPr>
            </a:lvl1pPr>
          </a:lstStyle>
          <a:p>
            <a:pPr lvl="0"/>
            <a:r>
              <a:rPr lang="de-DE" noProof="0"/>
              <a:t>Textformat bearbeiten</a:t>
            </a:r>
          </a:p>
        </p:txBody>
      </p:sp>
      <p:sp>
        <p:nvSpPr>
          <p:cNvPr id="12" name="Text_1">
            <a:extLst>
              <a:ext uri="{FF2B5EF4-FFF2-40B4-BE49-F238E27FC236}">
                <a16:creationId xmlns:a16="http://schemas.microsoft.com/office/drawing/2014/main" id="{372FA7BB-C5DB-4BDC-9493-7FD840C93DDF}"/>
              </a:ext>
            </a:extLst>
          </p:cNvPr>
          <p:cNvSpPr>
            <a:spLocks noGrp="1"/>
          </p:cNvSpPr>
          <p:nvPr>
            <p:ph sz="half" idx="18" hasCustomPrompt="1"/>
          </p:nvPr>
        </p:nvSpPr>
        <p:spPr bwMode="gray">
          <a:xfrm>
            <a:off x="520950" y="4185675"/>
            <a:ext cx="3564000" cy="2123050"/>
          </a:xfrm>
          <a:solidFill>
            <a:schemeClr val="bg2"/>
          </a:solidFill>
        </p:spPr>
        <p:txBody>
          <a:bodyPr lIns="180000" tIns="180000" rIns="180000" bIns="180000"/>
          <a:lstStyle>
            <a:lvl1pPr marL="285750" indent="-285750">
              <a:buFont typeface="Wingdings" panose="05000000000000000000" pitchFamily="2" charset="2"/>
              <a:buChar char="§"/>
              <a:defRPr sz="2000">
                <a:solidFill>
                  <a:schemeClr val="tx1"/>
                </a:solidFill>
              </a:defRPr>
            </a:lvl1pPr>
            <a:lvl2pPr>
              <a:defRPr sz="1800">
                <a:solidFill>
                  <a:schemeClr val="tx1"/>
                </a:solidFill>
              </a:defRPr>
            </a:lvl2pPr>
            <a:lvl3pPr>
              <a:defRPr sz="1600">
                <a:solidFill>
                  <a:schemeClr val="tx1"/>
                </a:solidFill>
              </a:defRPr>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11" name="Bild_1">
            <a:extLst>
              <a:ext uri="{FF2B5EF4-FFF2-40B4-BE49-F238E27FC236}">
                <a16:creationId xmlns:a16="http://schemas.microsoft.com/office/drawing/2014/main" id="{D4CC707F-BAC7-41A1-9B4F-21952AE56A5F}"/>
              </a:ext>
            </a:extLst>
          </p:cNvPr>
          <p:cNvSpPr>
            <a:spLocks noGrp="1" noChangeAspect="1"/>
          </p:cNvSpPr>
          <p:nvPr>
            <p:ph type="pic" sz="quarter" idx="17" hasCustomPrompt="1"/>
          </p:nvPr>
        </p:nvSpPr>
        <p:spPr bwMode="gray">
          <a:xfrm>
            <a:off x="520950" y="1736725"/>
            <a:ext cx="3564000" cy="2448949"/>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  </a:t>
            </a:r>
          </a:p>
        </p:txBody>
      </p:sp>
      <p:sp>
        <p:nvSpPr>
          <p:cNvPr id="17" name="Sub-Titel_1">
            <a:extLst>
              <a:ext uri="{FF2B5EF4-FFF2-40B4-BE49-F238E27FC236}">
                <a16:creationId xmlns:a16="http://schemas.microsoft.com/office/drawing/2014/main" id="{D38FF156-08FE-447A-B0C4-6D207C7627B9}"/>
              </a:ext>
            </a:extLst>
          </p:cNvPr>
          <p:cNvSpPr>
            <a:spLocks noGrp="1"/>
          </p:cNvSpPr>
          <p:nvPr>
            <p:ph type="body" sz="quarter" idx="29" hasCustomPrompt="1"/>
          </p:nvPr>
        </p:nvSpPr>
        <p:spPr bwMode="gray">
          <a:xfrm>
            <a:off x="520950" y="3825675"/>
            <a:ext cx="3564000" cy="360000"/>
          </a:xfrm>
          <a:solidFill>
            <a:schemeClr val="accent2">
              <a:alpha val="80000"/>
            </a:schemeClr>
          </a:solidFill>
        </p:spPr>
        <p:txBody>
          <a:bodyPr lIns="72000" rIns="36000" anchor="ctr">
            <a:noAutofit/>
          </a:bodyPr>
          <a:lstStyle>
            <a:lvl1pPr marL="0" indent="0">
              <a:lnSpc>
                <a:spcPct val="100000"/>
              </a:lnSpc>
              <a:buNone/>
              <a:defRPr sz="2000" b="1" cap="all" baseline="0">
                <a:solidFill>
                  <a:schemeClr val="tx1">
                    <a:lumMod val="95000"/>
                    <a:lumOff val="5000"/>
                  </a:schemeClr>
                </a:solidFill>
                <a:latin typeface="+mj-lt"/>
              </a:defRPr>
            </a:lvl1pPr>
          </a:lstStyle>
          <a:p>
            <a:pPr lvl="0"/>
            <a:r>
              <a:rPr lang="de-DE" noProof="0"/>
              <a:t>Textformat bearbeiten</a:t>
            </a:r>
          </a:p>
        </p:txBody>
      </p:sp>
      <p:sp>
        <p:nvSpPr>
          <p:cNvPr id="28" name="Datum">
            <a:extLst>
              <a:ext uri="{FF2B5EF4-FFF2-40B4-BE49-F238E27FC236}">
                <a16:creationId xmlns:a16="http://schemas.microsoft.com/office/drawing/2014/main" id="{217E75DE-E19C-433C-90D5-FD92FF50F62D}"/>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DDF27E2C-1A88-4CE2-94D9-551CA5956FE3}" type="datetime1">
              <a:rPr lang="de-DE" smtClean="0"/>
              <a:t>29.11.2021</a:t>
            </a:fld>
            <a:endParaRPr lang="de-DE"/>
          </a:p>
        </p:txBody>
      </p:sp>
      <p:sp>
        <p:nvSpPr>
          <p:cNvPr id="29" name="Dekorlinie">
            <a:extLst>
              <a:ext uri="{FF2B5EF4-FFF2-40B4-BE49-F238E27FC236}">
                <a16:creationId xmlns:a16="http://schemas.microsoft.com/office/drawing/2014/main" id="{97A177EF-1848-4E02-8BBB-C3D034B144AD}"/>
              </a:ext>
            </a:extLst>
          </p:cNvPr>
          <p:cNvSpPr>
            <a:spLocks noGrp="1"/>
          </p:cNvSpPr>
          <p:nvPr>
            <p:ph type="body" sz="quarter" idx="30" hasCustomPrompt="1"/>
          </p:nvPr>
        </p:nvSpPr>
        <p:spPr bwMode="gray">
          <a:xfrm>
            <a:off x="1157975" y="6480000"/>
            <a:ext cx="7201" cy="180000"/>
          </a:xfrm>
          <a:solidFill>
            <a:schemeClr val="tx1"/>
          </a:solidFill>
          <a:ln>
            <a:solidFill>
              <a:schemeClr val="accent3"/>
            </a:solidFill>
          </a:ln>
        </p:spPr>
        <p:txBody>
          <a:bodyPr lIns="0" tIns="0" rIns="0" bIns="0"/>
          <a:lstStyle>
            <a:lvl1pPr marL="0" indent="0">
              <a:buNone/>
              <a:defRPr>
                <a:solidFill>
                  <a:schemeClr val="tx2">
                    <a:lumMod val="75000"/>
                  </a:schemeClr>
                </a:solidFill>
              </a:defRPr>
            </a:lvl1pPr>
          </a:lstStyle>
          <a:p>
            <a:pPr lvl="0"/>
            <a:r>
              <a:rPr lang="en-US"/>
              <a:t> </a:t>
            </a:r>
          </a:p>
        </p:txBody>
      </p:sp>
      <p:sp>
        <p:nvSpPr>
          <p:cNvPr id="33" name="Foliennummer">
            <a:extLst>
              <a:ext uri="{FF2B5EF4-FFF2-40B4-BE49-F238E27FC236}">
                <a16:creationId xmlns:a16="http://schemas.microsoft.com/office/drawing/2014/main" id="{4FB0905A-87BC-448F-A5B8-420BCEC3D200}"/>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‹Nr.›</a:t>
            </a:fld>
            <a:endParaRPr lang="de-DE"/>
          </a:p>
        </p:txBody>
      </p:sp>
      <p:pic>
        <p:nvPicPr>
          <p:cNvPr id="18" name="Grafik 17">
            <a:extLst>
              <a:ext uri="{FF2B5EF4-FFF2-40B4-BE49-F238E27FC236}">
                <a16:creationId xmlns:a16="http://schemas.microsoft.com/office/drawing/2014/main" id="{1CD6D69A-8762-4C98-9765-44C650B158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
        <p:nvSpPr>
          <p:cNvPr id="31" name="Titel">
            <a:extLst>
              <a:ext uri="{FF2B5EF4-FFF2-40B4-BE49-F238E27FC236}">
                <a16:creationId xmlns:a16="http://schemas.microsoft.com/office/drawing/2014/main" id="{32BA03B2-BE3D-415D-95AC-E47A85D2FCA7}"/>
              </a:ext>
            </a:extLst>
          </p:cNvPr>
          <p:cNvSpPr>
            <a:spLocks noGrp="1"/>
          </p:cNvSpPr>
          <p:nvPr>
            <p:ph type="title" hasCustomPrompt="1"/>
          </p:nvPr>
        </p:nvSpPr>
        <p:spPr bwMode="gray">
          <a:xfrm>
            <a:off x="525463" y="270000"/>
            <a:ext cx="9358479" cy="540000"/>
          </a:xfrm>
          <a:prstGeom prst="rect">
            <a:avLst/>
          </a:prstGeom>
        </p:spPr>
        <p:txBody>
          <a:bodyPr lIns="0" tIns="0" rIns="0" bIns="0" anchor="t" anchorCtr="0"/>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19" name="Fußzeile">
            <a:extLst>
              <a:ext uri="{FF2B5EF4-FFF2-40B4-BE49-F238E27FC236}">
                <a16:creationId xmlns:a16="http://schemas.microsoft.com/office/drawing/2014/main" id="{A6CD5DD9-735A-47FD-8302-BDA9AC1C55B8}"/>
              </a:ext>
            </a:extLst>
          </p:cNvPr>
          <p:cNvSpPr>
            <a:spLocks noGrp="1"/>
          </p:cNvSpPr>
          <p:nvPr>
            <p:ph type="ftr" sz="quarter" idx="3"/>
          </p:nvPr>
        </p:nvSpPr>
        <p:spPr bwMode="gray">
          <a:xfrm>
            <a:off x="1327994" y="6451719"/>
            <a:ext cx="4114800" cy="180000"/>
          </a:xfrm>
          <a:prstGeom prst="rect">
            <a:avLst/>
          </a:prstGeom>
        </p:spPr>
        <p:txBody>
          <a:bodyPr lIns="0" tIns="0" rIns="0" bIns="0" anchor="ctr" anchorCtr="0"/>
          <a:lstStyle>
            <a:lvl1pPr>
              <a:defRPr lang="de-DE" sz="1050" baseline="0">
                <a:solidFill>
                  <a:schemeClr val="tx2">
                    <a:lumMod val="75000"/>
                  </a:schemeClr>
                </a:solidFill>
              </a:defRPr>
            </a:lvl1pPr>
          </a:lstStyle>
          <a:p>
            <a:pPr>
              <a:lnSpc>
                <a:spcPct val="150000"/>
              </a:lnSpc>
              <a:spcBef>
                <a:spcPts val="1000"/>
              </a:spcBef>
              <a:spcAft>
                <a:spcPts val="600"/>
              </a:spcAft>
              <a:buFont typeface="Arial" panose="020B0604020202020204" pitchFamily="34" charset="0"/>
              <a:buNone/>
            </a:pPr>
            <a:r>
              <a:rPr lang="de-DE"/>
              <a:t>Fußzeile</a:t>
            </a:r>
          </a:p>
        </p:txBody>
      </p:sp>
    </p:spTree>
    <p:extLst>
      <p:ext uri="{BB962C8B-B14F-4D97-AF65-F5344CB8AC3E}">
        <p14:creationId xmlns:p14="http://schemas.microsoft.com/office/powerpoint/2010/main" val="36994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el+4x Bild,Inhalt">
    <p:spTree>
      <p:nvGrpSpPr>
        <p:cNvPr id="1" name=""/>
        <p:cNvGrpSpPr/>
        <p:nvPr/>
      </p:nvGrpSpPr>
      <p:grpSpPr>
        <a:xfrm>
          <a:off x="0" y="0"/>
          <a:ext cx="0" cy="0"/>
          <a:chOff x="0" y="0"/>
          <a:chExt cx="0" cy="0"/>
        </a:xfrm>
      </p:grpSpPr>
      <p:sp>
        <p:nvSpPr>
          <p:cNvPr id="40" name="Bild 4">
            <a:extLst>
              <a:ext uri="{FF2B5EF4-FFF2-40B4-BE49-F238E27FC236}">
                <a16:creationId xmlns:a16="http://schemas.microsoft.com/office/drawing/2014/main" id="{76463C41-7AE4-43D0-90F3-62AA0F7BC937}"/>
              </a:ext>
            </a:extLst>
          </p:cNvPr>
          <p:cNvSpPr>
            <a:spLocks noGrp="1"/>
          </p:cNvSpPr>
          <p:nvPr>
            <p:ph type="pic" sz="quarter" idx="24"/>
          </p:nvPr>
        </p:nvSpPr>
        <p:spPr bwMode="gray">
          <a:xfrm>
            <a:off x="6371518" y="4148663"/>
            <a:ext cx="1404000" cy="2160000"/>
          </a:xfrm>
          <a:solidFill>
            <a:schemeClr val="bg1">
              <a:lumMod val="85000"/>
            </a:schemeClr>
          </a:solidFill>
        </p:spPr>
        <p:txBody>
          <a:bodyPr lIns="144000" tIns="144000" rIns="144000" bIns="144000"/>
          <a:lstStyle>
            <a:lvl1pPr marL="0" indent="0">
              <a:buNone/>
              <a:defRPr sz="2200"/>
            </a:lvl1pPr>
          </a:lstStyle>
          <a:p>
            <a:r>
              <a:rPr lang="de-DE" noProof="0"/>
              <a:t>Bild durch Klicken auf Symbol hinzufügen</a:t>
            </a:r>
          </a:p>
        </p:txBody>
      </p:sp>
      <p:sp>
        <p:nvSpPr>
          <p:cNvPr id="41" name="Text 4">
            <a:extLst>
              <a:ext uri="{FF2B5EF4-FFF2-40B4-BE49-F238E27FC236}">
                <a16:creationId xmlns:a16="http://schemas.microsoft.com/office/drawing/2014/main" id="{ED501EF4-C7E6-4815-9BE7-BF643D72EE8A}"/>
              </a:ext>
            </a:extLst>
          </p:cNvPr>
          <p:cNvSpPr>
            <a:spLocks noGrp="1"/>
          </p:cNvSpPr>
          <p:nvPr>
            <p:ph sz="half" idx="29" hasCustomPrompt="1"/>
          </p:nvPr>
        </p:nvSpPr>
        <p:spPr bwMode="gray">
          <a:xfrm>
            <a:off x="7775518" y="4148663"/>
            <a:ext cx="3906000" cy="2160000"/>
          </a:xfrm>
          <a:solidFill>
            <a:schemeClr val="bg2"/>
          </a:solidFill>
        </p:spPr>
        <p:txBody>
          <a:bodyPr lIns="180000" tIns="180000" rIns="180000" bIns="180000"/>
          <a:lstStyle>
            <a:lvl1pPr>
              <a:defRPr sz="2000">
                <a:solidFill>
                  <a:schemeClr val="tx1"/>
                </a:solidFill>
              </a:defRPr>
            </a:lvl1pPr>
            <a:lvl2pPr>
              <a:defRPr sz="1800">
                <a:solidFill>
                  <a:schemeClr val="tx1"/>
                </a:solidFill>
              </a:defRPr>
            </a:lvl2pPr>
            <a:lvl3pPr>
              <a:defRPr sz="1600">
                <a:solidFill>
                  <a:schemeClr val="tx1"/>
                </a:solidFill>
              </a:defRPr>
            </a:lvl3pPr>
            <a:lvl4pPr>
              <a:defRPr sz="1000">
                <a:solidFill>
                  <a:schemeClr val="tx2">
                    <a:lumMod val="75000"/>
                  </a:schemeClr>
                </a:solidFill>
              </a:defRPr>
            </a:lvl4pPr>
            <a:lvl5pPr>
              <a:defRPr sz="1000">
                <a:solidFill>
                  <a:schemeClr val="tx2">
                    <a:lumMod val="75000"/>
                  </a:schemeClr>
                </a:solidFill>
              </a:defRPr>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9" name="Balken_4">
            <a:extLst>
              <a:ext uri="{FF2B5EF4-FFF2-40B4-BE49-F238E27FC236}">
                <a16:creationId xmlns:a16="http://schemas.microsoft.com/office/drawing/2014/main" id="{3BB39ECC-A706-4EF2-98AA-1EADE8BFFA25}"/>
              </a:ext>
            </a:extLst>
          </p:cNvPr>
          <p:cNvSpPr/>
          <p:nvPr userDrawn="1"/>
        </p:nvSpPr>
        <p:spPr bwMode="gray">
          <a:xfrm>
            <a:off x="6231568" y="4148663"/>
            <a:ext cx="139950" cy="21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Bild 3">
            <a:extLst>
              <a:ext uri="{FF2B5EF4-FFF2-40B4-BE49-F238E27FC236}">
                <a16:creationId xmlns:a16="http://schemas.microsoft.com/office/drawing/2014/main" id="{DA935758-100B-4AB2-9B74-BA704EC96FDF}"/>
              </a:ext>
            </a:extLst>
          </p:cNvPr>
          <p:cNvSpPr>
            <a:spLocks noGrp="1"/>
          </p:cNvSpPr>
          <p:nvPr>
            <p:ph type="pic" sz="quarter" idx="20"/>
          </p:nvPr>
        </p:nvSpPr>
        <p:spPr bwMode="gray">
          <a:xfrm>
            <a:off x="667706" y="4148663"/>
            <a:ext cx="1404000" cy="2160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sz="2200"/>
            </a:lvl1pPr>
          </a:lstStyle>
          <a:p>
            <a:r>
              <a:rPr lang="de-DE" noProof="0"/>
              <a:t>Bild durch Klicken auf Symbol hinzufügen</a:t>
            </a:r>
          </a:p>
        </p:txBody>
      </p:sp>
      <p:sp>
        <p:nvSpPr>
          <p:cNvPr id="39" name="Text 3">
            <a:extLst>
              <a:ext uri="{FF2B5EF4-FFF2-40B4-BE49-F238E27FC236}">
                <a16:creationId xmlns:a16="http://schemas.microsoft.com/office/drawing/2014/main" id="{20D3137B-546C-46A6-A561-011730D63AB5}"/>
              </a:ext>
            </a:extLst>
          </p:cNvPr>
          <p:cNvSpPr>
            <a:spLocks noGrp="1"/>
          </p:cNvSpPr>
          <p:nvPr>
            <p:ph sz="half" idx="27" hasCustomPrompt="1"/>
          </p:nvPr>
        </p:nvSpPr>
        <p:spPr bwMode="gray">
          <a:xfrm>
            <a:off x="2071706" y="4148663"/>
            <a:ext cx="3906000" cy="2160000"/>
          </a:xfrm>
          <a:solidFill>
            <a:schemeClr val="bg2"/>
          </a:solidFill>
        </p:spPr>
        <p:txBody>
          <a:bodyPr lIns="180000" tIns="180000" rIns="180000" bIns="180000"/>
          <a:lstStyle>
            <a:lvl1pPr>
              <a:defRPr sz="2000">
                <a:solidFill>
                  <a:schemeClr val="tx1"/>
                </a:solidFill>
              </a:defRPr>
            </a:lvl1pPr>
            <a:lvl2pPr>
              <a:defRPr sz="1800">
                <a:solidFill>
                  <a:schemeClr val="tx1"/>
                </a:solidFill>
              </a:defRPr>
            </a:lvl2pPr>
            <a:lvl3pPr>
              <a:defRPr sz="1600">
                <a:solidFill>
                  <a:schemeClr val="tx1"/>
                </a:solidFill>
              </a:defRPr>
            </a:lvl3pPr>
            <a:lvl4pPr>
              <a:defRPr sz="1000">
                <a:solidFill>
                  <a:schemeClr val="tx2">
                    <a:lumMod val="75000"/>
                  </a:schemeClr>
                </a:solidFill>
              </a:defRPr>
            </a:lvl4pPr>
            <a:lvl5pPr>
              <a:defRPr sz="1000">
                <a:solidFill>
                  <a:schemeClr val="tx2">
                    <a:lumMod val="75000"/>
                  </a:schemeClr>
                </a:solidFill>
              </a:defRPr>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7" name="Balken_3">
            <a:extLst>
              <a:ext uri="{FF2B5EF4-FFF2-40B4-BE49-F238E27FC236}">
                <a16:creationId xmlns:a16="http://schemas.microsoft.com/office/drawing/2014/main" id="{26613A4E-2A73-44AB-A140-4513D33EF1D1}"/>
              </a:ext>
            </a:extLst>
          </p:cNvPr>
          <p:cNvSpPr/>
          <p:nvPr userDrawn="1"/>
        </p:nvSpPr>
        <p:spPr bwMode="gray">
          <a:xfrm>
            <a:off x="527508" y="4148663"/>
            <a:ext cx="139950" cy="21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Bild 2">
            <a:extLst>
              <a:ext uri="{FF2B5EF4-FFF2-40B4-BE49-F238E27FC236}">
                <a16:creationId xmlns:a16="http://schemas.microsoft.com/office/drawing/2014/main" id="{F2F96D21-6CD8-4DAB-9E1C-4B16E20DD761}"/>
              </a:ext>
            </a:extLst>
          </p:cNvPr>
          <p:cNvSpPr>
            <a:spLocks noGrp="1"/>
          </p:cNvSpPr>
          <p:nvPr>
            <p:ph type="pic" sz="quarter" idx="22"/>
          </p:nvPr>
        </p:nvSpPr>
        <p:spPr bwMode="gray">
          <a:xfrm>
            <a:off x="6371518" y="1749600"/>
            <a:ext cx="1404000" cy="2160000"/>
          </a:xfrm>
          <a:solidFill>
            <a:schemeClr val="bg1">
              <a:lumMod val="85000"/>
            </a:schemeClr>
          </a:solidFill>
        </p:spPr>
        <p:txBody>
          <a:bodyPr lIns="144000" tIns="144000" rIns="144000" bIns="144000"/>
          <a:lstStyle>
            <a:lvl1pPr marL="0" indent="0">
              <a:buNone/>
              <a:defRPr sz="2200"/>
            </a:lvl1pPr>
          </a:lstStyle>
          <a:p>
            <a:r>
              <a:rPr lang="de-DE" noProof="0"/>
              <a:t>Bild durch Klicken auf Symbol hinzufügen</a:t>
            </a:r>
          </a:p>
        </p:txBody>
      </p:sp>
      <p:sp>
        <p:nvSpPr>
          <p:cNvPr id="37" name="Text 2">
            <a:extLst>
              <a:ext uri="{FF2B5EF4-FFF2-40B4-BE49-F238E27FC236}">
                <a16:creationId xmlns:a16="http://schemas.microsoft.com/office/drawing/2014/main" id="{0EDAD58D-50BE-4F6B-B259-A2F3F11A8C81}"/>
              </a:ext>
            </a:extLst>
          </p:cNvPr>
          <p:cNvSpPr>
            <a:spLocks noGrp="1"/>
          </p:cNvSpPr>
          <p:nvPr>
            <p:ph sz="half" idx="28" hasCustomPrompt="1"/>
          </p:nvPr>
        </p:nvSpPr>
        <p:spPr bwMode="gray">
          <a:xfrm>
            <a:off x="7775518" y="1749600"/>
            <a:ext cx="3906000" cy="2160000"/>
          </a:xfrm>
          <a:solidFill>
            <a:schemeClr val="bg2"/>
          </a:solidFill>
        </p:spPr>
        <p:txBody>
          <a:bodyPr lIns="180000" tIns="180000" rIns="180000" bIns="180000"/>
          <a:lstStyle>
            <a:lvl1pPr>
              <a:defRPr sz="2000">
                <a:solidFill>
                  <a:schemeClr val="tx1"/>
                </a:solidFill>
              </a:defRPr>
            </a:lvl1pPr>
            <a:lvl2pPr>
              <a:defRPr sz="1800">
                <a:solidFill>
                  <a:schemeClr val="tx1"/>
                </a:solidFill>
              </a:defRPr>
            </a:lvl2pPr>
            <a:lvl3pPr>
              <a:defRPr sz="1600">
                <a:solidFill>
                  <a:schemeClr val="tx1"/>
                </a:solidFill>
              </a:defRPr>
            </a:lvl3pPr>
            <a:lvl4pPr>
              <a:defRPr sz="1000">
                <a:solidFill>
                  <a:schemeClr val="tx2">
                    <a:lumMod val="75000"/>
                  </a:schemeClr>
                </a:solidFill>
              </a:defRPr>
            </a:lvl4pPr>
            <a:lvl5pPr>
              <a:defRPr sz="1000">
                <a:solidFill>
                  <a:schemeClr val="tx2">
                    <a:lumMod val="75000"/>
                  </a:schemeClr>
                </a:solidFill>
              </a:defRPr>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8" name="Balken_2">
            <a:extLst>
              <a:ext uri="{FF2B5EF4-FFF2-40B4-BE49-F238E27FC236}">
                <a16:creationId xmlns:a16="http://schemas.microsoft.com/office/drawing/2014/main" id="{FF184412-D956-4566-8C90-CFD99BB78918}"/>
              </a:ext>
            </a:extLst>
          </p:cNvPr>
          <p:cNvSpPr/>
          <p:nvPr userDrawn="1"/>
        </p:nvSpPr>
        <p:spPr bwMode="gray">
          <a:xfrm>
            <a:off x="6231568" y="1749600"/>
            <a:ext cx="139950" cy="21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Bild 1">
            <a:extLst>
              <a:ext uri="{FF2B5EF4-FFF2-40B4-BE49-F238E27FC236}">
                <a16:creationId xmlns:a16="http://schemas.microsoft.com/office/drawing/2014/main" id="{10200002-9E74-4BC2-9684-79A08D12BA72}"/>
              </a:ext>
            </a:extLst>
          </p:cNvPr>
          <p:cNvSpPr>
            <a:spLocks noGrp="1"/>
          </p:cNvSpPr>
          <p:nvPr>
            <p:ph type="pic" sz="quarter" idx="15"/>
          </p:nvPr>
        </p:nvSpPr>
        <p:spPr bwMode="gray">
          <a:xfrm>
            <a:off x="667706" y="1747838"/>
            <a:ext cx="1404000" cy="2160000"/>
          </a:xfrm>
          <a:solidFill>
            <a:schemeClr val="bg1">
              <a:lumMod val="85000"/>
            </a:schemeClr>
          </a:solidFill>
        </p:spPr>
        <p:txBody>
          <a:bodyPr lIns="144000" tIns="144000" rIns="144000" bIns="144000"/>
          <a:lstStyle>
            <a:lvl1pPr marL="0" indent="0">
              <a:buNone/>
              <a:defRPr sz="2200"/>
            </a:lvl1pPr>
          </a:lstStyle>
          <a:p>
            <a:r>
              <a:rPr lang="de-DE" noProof="0"/>
              <a:t>Bild durch Klicken auf Symbol hinzufügen</a:t>
            </a:r>
          </a:p>
        </p:txBody>
      </p:sp>
      <p:sp>
        <p:nvSpPr>
          <p:cNvPr id="35" name="Text 1">
            <a:extLst>
              <a:ext uri="{FF2B5EF4-FFF2-40B4-BE49-F238E27FC236}">
                <a16:creationId xmlns:a16="http://schemas.microsoft.com/office/drawing/2014/main" id="{08B396FC-3007-4D04-A69A-0C8EF3BAE5FC}"/>
              </a:ext>
            </a:extLst>
          </p:cNvPr>
          <p:cNvSpPr>
            <a:spLocks noGrp="1"/>
          </p:cNvSpPr>
          <p:nvPr>
            <p:ph sz="half" idx="32" hasCustomPrompt="1"/>
          </p:nvPr>
        </p:nvSpPr>
        <p:spPr bwMode="gray">
          <a:xfrm>
            <a:off x="2071706" y="1747838"/>
            <a:ext cx="3906000" cy="2160000"/>
          </a:xfrm>
          <a:solidFill>
            <a:schemeClr val="bg2"/>
          </a:solidFill>
        </p:spPr>
        <p:txBody>
          <a:bodyPr lIns="180000" tIns="180000" rIns="180000" bIns="180000"/>
          <a:lstStyle>
            <a:lvl1pPr>
              <a:defRPr sz="2000">
                <a:solidFill>
                  <a:schemeClr val="tx1"/>
                </a:solidFill>
              </a:defRPr>
            </a:lvl1pPr>
            <a:lvl2pPr>
              <a:defRPr sz="1800">
                <a:solidFill>
                  <a:schemeClr val="tx1"/>
                </a:solidFill>
              </a:defRPr>
            </a:lvl2pPr>
            <a:lvl3pPr>
              <a:defRPr sz="1600">
                <a:solidFill>
                  <a:schemeClr val="tx1"/>
                </a:solidFill>
              </a:defRPr>
            </a:lvl3pPr>
            <a:lvl4pPr>
              <a:defRPr sz="1000">
                <a:solidFill>
                  <a:schemeClr val="tx2">
                    <a:lumMod val="75000"/>
                  </a:schemeClr>
                </a:solidFill>
              </a:defRPr>
            </a:lvl4pPr>
            <a:lvl5pPr>
              <a:defRPr sz="1000">
                <a:solidFill>
                  <a:schemeClr val="tx2">
                    <a:lumMod val="75000"/>
                  </a:schemeClr>
                </a:solidFill>
              </a:defRPr>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5" name="Balken_1">
            <a:extLst>
              <a:ext uri="{FF2B5EF4-FFF2-40B4-BE49-F238E27FC236}">
                <a16:creationId xmlns:a16="http://schemas.microsoft.com/office/drawing/2014/main" id="{5534F12C-438D-49F1-89E3-1FF1E7260056}"/>
              </a:ext>
            </a:extLst>
          </p:cNvPr>
          <p:cNvSpPr/>
          <p:nvPr userDrawn="1"/>
        </p:nvSpPr>
        <p:spPr bwMode="gray">
          <a:xfrm>
            <a:off x="527508" y="1747838"/>
            <a:ext cx="139950" cy="21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el">
            <a:extLst>
              <a:ext uri="{FF2B5EF4-FFF2-40B4-BE49-F238E27FC236}">
                <a16:creationId xmlns:a16="http://schemas.microsoft.com/office/drawing/2014/main" id="{75F93199-C890-4388-B7AF-BBE57F6ADDCE}"/>
              </a:ext>
            </a:extLst>
          </p:cNvPr>
          <p:cNvSpPr>
            <a:spLocks noGrp="1"/>
          </p:cNvSpPr>
          <p:nvPr>
            <p:ph type="title" hasCustomPrompt="1"/>
          </p:nvPr>
        </p:nvSpPr>
        <p:spPr bwMode="gray">
          <a:xfrm>
            <a:off x="525463" y="270000"/>
            <a:ext cx="9364495" cy="540000"/>
          </a:xfrm>
          <a:prstGeom prst="rect">
            <a:avLst/>
          </a:prstGeom>
        </p:spPr>
        <p:txBody>
          <a:bodyPr lIns="0" tIns="0" rIns="0" bIns="0" anchor="t" anchorCtr="0"/>
          <a:lstStyle>
            <a:lvl1pPr marL="0" indent="0">
              <a:buFont typeface="Arial" panose="020B0604020202020204" pitchFamily="34" charset="0"/>
              <a:buNone/>
              <a:defRPr b="0" cap="none" baseline="0">
                <a:solidFill>
                  <a:schemeClr val="tx1"/>
                </a:solidFill>
              </a:defRPr>
            </a:lvl1pPr>
          </a:lstStyle>
          <a:p>
            <a:r>
              <a:rPr lang="de-DE" noProof="0"/>
              <a:t>TITELMASTER BEARBEITEN</a:t>
            </a:r>
          </a:p>
        </p:txBody>
      </p:sp>
      <p:sp>
        <p:nvSpPr>
          <p:cNvPr id="21" name="Datum">
            <a:extLst>
              <a:ext uri="{FF2B5EF4-FFF2-40B4-BE49-F238E27FC236}">
                <a16:creationId xmlns:a16="http://schemas.microsoft.com/office/drawing/2014/main" id="{4ED60014-E7A1-4F11-AB38-0BC8BD75FF92}"/>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14CE9C3B-EF06-4622-9317-A4F59F9794C7}" type="datetime1">
              <a:rPr lang="de-DE" smtClean="0"/>
              <a:t>29.11.2021</a:t>
            </a:fld>
            <a:endParaRPr lang="de-DE"/>
          </a:p>
        </p:txBody>
      </p:sp>
      <p:sp>
        <p:nvSpPr>
          <p:cNvPr id="22" name="Dekorlinie">
            <a:extLst>
              <a:ext uri="{FF2B5EF4-FFF2-40B4-BE49-F238E27FC236}">
                <a16:creationId xmlns:a16="http://schemas.microsoft.com/office/drawing/2014/main" id="{257F64C3-0079-4215-999E-DED6DFC9226C}"/>
              </a:ext>
            </a:extLst>
          </p:cNvPr>
          <p:cNvSpPr>
            <a:spLocks noGrp="1"/>
          </p:cNvSpPr>
          <p:nvPr>
            <p:ph type="body" sz="quarter" idx="30" hasCustomPrompt="1"/>
          </p:nvPr>
        </p:nvSpPr>
        <p:spPr bwMode="gray">
          <a:xfrm>
            <a:off x="1157975" y="6480000"/>
            <a:ext cx="7201" cy="180000"/>
          </a:xfrm>
          <a:solidFill>
            <a:schemeClr val="tx1"/>
          </a:solidFill>
          <a:ln>
            <a:solidFill>
              <a:schemeClr val="accent3"/>
            </a:solidFill>
          </a:ln>
        </p:spPr>
        <p:txBody>
          <a:bodyPr lIns="0" tIns="0" rIns="0" bIns="0"/>
          <a:lstStyle>
            <a:lvl1pPr marL="0" indent="0">
              <a:buNone/>
              <a:defRPr>
                <a:solidFill>
                  <a:schemeClr val="tx2">
                    <a:lumMod val="75000"/>
                  </a:schemeClr>
                </a:solidFill>
              </a:defRPr>
            </a:lvl1pPr>
          </a:lstStyle>
          <a:p>
            <a:pPr lvl="0"/>
            <a:r>
              <a:rPr lang="en-US"/>
              <a:t> </a:t>
            </a:r>
          </a:p>
        </p:txBody>
      </p:sp>
      <p:sp>
        <p:nvSpPr>
          <p:cNvPr id="24" name="Foliennummer">
            <a:extLst>
              <a:ext uri="{FF2B5EF4-FFF2-40B4-BE49-F238E27FC236}">
                <a16:creationId xmlns:a16="http://schemas.microsoft.com/office/drawing/2014/main" id="{2D5C843A-B1A5-450F-9135-2568BBDE08FC}"/>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‹Nr.›</a:t>
            </a:fld>
            <a:endParaRPr lang="de-DE"/>
          </a:p>
        </p:txBody>
      </p:sp>
      <p:pic>
        <p:nvPicPr>
          <p:cNvPr id="20" name="Grafik 19">
            <a:extLst>
              <a:ext uri="{FF2B5EF4-FFF2-40B4-BE49-F238E27FC236}">
                <a16:creationId xmlns:a16="http://schemas.microsoft.com/office/drawing/2014/main" id="{235BF8F7-5116-4543-9420-099B99B946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
        <p:nvSpPr>
          <p:cNvPr id="23" name="Fußzeile">
            <a:extLst>
              <a:ext uri="{FF2B5EF4-FFF2-40B4-BE49-F238E27FC236}">
                <a16:creationId xmlns:a16="http://schemas.microsoft.com/office/drawing/2014/main" id="{3EF304DE-3A43-403B-BC6D-BD7D8D405FDF}"/>
              </a:ext>
            </a:extLst>
          </p:cNvPr>
          <p:cNvSpPr>
            <a:spLocks noGrp="1"/>
          </p:cNvSpPr>
          <p:nvPr>
            <p:ph type="ftr" sz="quarter" idx="3"/>
          </p:nvPr>
        </p:nvSpPr>
        <p:spPr bwMode="gray">
          <a:xfrm>
            <a:off x="1327994" y="6451719"/>
            <a:ext cx="4114800" cy="180000"/>
          </a:xfrm>
          <a:prstGeom prst="rect">
            <a:avLst/>
          </a:prstGeom>
        </p:spPr>
        <p:txBody>
          <a:bodyPr lIns="0" tIns="0" rIns="0" bIns="0" anchor="ctr" anchorCtr="0"/>
          <a:lstStyle>
            <a:lvl1pPr>
              <a:defRPr lang="de-DE" sz="1050" baseline="0">
                <a:solidFill>
                  <a:schemeClr val="tx2">
                    <a:lumMod val="75000"/>
                  </a:schemeClr>
                </a:solidFill>
              </a:defRPr>
            </a:lvl1pPr>
          </a:lstStyle>
          <a:p>
            <a:pPr>
              <a:lnSpc>
                <a:spcPct val="150000"/>
              </a:lnSpc>
              <a:spcBef>
                <a:spcPts val="1000"/>
              </a:spcBef>
              <a:spcAft>
                <a:spcPts val="600"/>
              </a:spcAft>
              <a:buFont typeface="Arial" panose="020B0604020202020204" pitchFamily="34" charset="0"/>
              <a:buNone/>
            </a:pPr>
            <a:r>
              <a:rPr lang="de-DE"/>
              <a:t>Fußzeile</a:t>
            </a:r>
          </a:p>
        </p:txBody>
      </p:sp>
    </p:spTree>
    <p:extLst>
      <p:ext uri="{BB962C8B-B14F-4D97-AF65-F5344CB8AC3E}">
        <p14:creationId xmlns:p14="http://schemas.microsoft.com/office/powerpoint/2010/main" val="23397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Abschlusseite_V1">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id="{2E382AE8-454D-45A0-AC6D-80D788D45248}"/>
              </a:ext>
            </a:extLst>
          </p:cNvPr>
          <p:cNvSpPr>
            <a:spLocks noGrp="1"/>
          </p:cNvSpPr>
          <p:nvPr>
            <p:ph type="body" sz="quarter" idx="34" hasCustomPrompt="1"/>
          </p:nvPr>
        </p:nvSpPr>
        <p:spPr bwMode="gray">
          <a:xfrm>
            <a:off x="6112932" y="3221039"/>
            <a:ext cx="5563132" cy="1004206"/>
          </a:xfrm>
        </p:spPr>
        <p:txBody>
          <a:bodyPr vert="horz" lIns="0" tIns="0" rIns="0" bIns="0" rtlCol="0" anchor="t" anchorCtr="0">
            <a:noAutofit/>
          </a:bodyPr>
          <a:lstStyle>
            <a:lvl1pPr marL="0" indent="0">
              <a:lnSpc>
                <a:spcPct val="150000"/>
              </a:lnSpc>
              <a:spcBef>
                <a:spcPts val="0"/>
              </a:spcBef>
              <a:spcAft>
                <a:spcPts val="0"/>
              </a:spcAft>
              <a:buFont typeface="Arial" panose="020B0604020202020204" pitchFamily="34" charset="0"/>
              <a:buNone/>
              <a:defRPr lang="de-DE" sz="1400" baseline="0" dirty="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noProof="0"/>
              <a:t>Textmasterformat bearbeiten</a:t>
            </a:r>
          </a:p>
        </p:txBody>
      </p:sp>
      <p:sp>
        <p:nvSpPr>
          <p:cNvPr id="15" name="Titel">
            <a:extLst>
              <a:ext uri="{FF2B5EF4-FFF2-40B4-BE49-F238E27FC236}">
                <a16:creationId xmlns:a16="http://schemas.microsoft.com/office/drawing/2014/main" id="{7B7B9279-AB7C-4DA6-BAC1-D5624C8CF110}"/>
              </a:ext>
            </a:extLst>
          </p:cNvPr>
          <p:cNvSpPr>
            <a:spLocks noGrp="1"/>
          </p:cNvSpPr>
          <p:nvPr>
            <p:ph type="body" sz="quarter" idx="26" hasCustomPrompt="1"/>
          </p:nvPr>
        </p:nvSpPr>
        <p:spPr bwMode="gray">
          <a:xfrm>
            <a:off x="6112931" y="2841061"/>
            <a:ext cx="5563133" cy="288000"/>
          </a:xfrm>
        </p:spPr>
        <p:txBody>
          <a:bodyPr vert="horz" lIns="0" tIns="0" rIns="0" bIns="0" rtlCol="0" anchor="t" anchorCtr="0">
            <a:noAutofit/>
          </a:bodyPr>
          <a:lstStyle>
            <a:lvl1pPr marL="0" indent="0">
              <a:spcAft>
                <a:spcPts val="0"/>
              </a:spcAft>
              <a:buFont typeface="Arial" panose="020B0604020202020204" pitchFamily="34" charset="0"/>
              <a:buNone/>
              <a:defRPr lang="de-DE" sz="1800" b="1" cap="all" baseline="0" smtClean="0">
                <a:solidFill>
                  <a:schemeClr val="tx1"/>
                </a:solidFill>
              </a:defRPr>
            </a:lvl1pPr>
            <a:lvl2pPr>
              <a:defRPr lang="de-DE" sz="2000" smtClean="0"/>
            </a:lvl2pPr>
            <a:lvl3pPr>
              <a:defRPr lang="de-DE" sz="1800" smtClean="0"/>
            </a:lvl3pPr>
            <a:lvl4pPr>
              <a:defRPr lang="de-DE" smtClean="0"/>
            </a:lvl4pPr>
            <a:lvl5pPr>
              <a:defRPr lang="en-US"/>
            </a:lvl5pPr>
          </a:lstStyle>
          <a:p>
            <a:pPr marL="228600" lvl="0" indent="-228600"/>
            <a:r>
              <a:rPr lang="de-DE" noProof="0"/>
              <a:t>Platzhaltertext</a:t>
            </a:r>
          </a:p>
        </p:txBody>
      </p:sp>
      <p:sp>
        <p:nvSpPr>
          <p:cNvPr id="7" name="Textplatzhalter 3">
            <a:extLst>
              <a:ext uri="{FF2B5EF4-FFF2-40B4-BE49-F238E27FC236}">
                <a16:creationId xmlns:a16="http://schemas.microsoft.com/office/drawing/2014/main" id="{47A77601-EEBC-434D-A01D-5E7531574876}"/>
              </a:ext>
            </a:extLst>
          </p:cNvPr>
          <p:cNvSpPr>
            <a:spLocks noGrp="1"/>
          </p:cNvSpPr>
          <p:nvPr>
            <p:ph type="body" sz="quarter" idx="36" hasCustomPrompt="1"/>
          </p:nvPr>
        </p:nvSpPr>
        <p:spPr bwMode="gray">
          <a:xfrm>
            <a:off x="5849515" y="2780500"/>
            <a:ext cx="18000" cy="1728000"/>
          </a:xfrm>
          <a:solidFill>
            <a:schemeClr val="tx2">
              <a:lumMod val="50000"/>
            </a:schemeClr>
          </a:solidFill>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 </a:t>
            </a:r>
          </a:p>
        </p:txBody>
      </p:sp>
      <p:sp>
        <p:nvSpPr>
          <p:cNvPr id="12" name="Logo">
            <a:extLst>
              <a:ext uri="{FF2B5EF4-FFF2-40B4-BE49-F238E27FC236}">
                <a16:creationId xmlns:a16="http://schemas.microsoft.com/office/drawing/2014/main" id="{CA14035B-A0BA-4DBC-BAA6-E1471B17801B}"/>
              </a:ext>
            </a:extLst>
          </p:cNvPr>
          <p:cNvSpPr>
            <a:spLocks noGrp="1"/>
          </p:cNvSpPr>
          <p:nvPr>
            <p:ph type="pic" sz="quarter" idx="37" hasCustomPrompt="1"/>
          </p:nvPr>
        </p:nvSpPr>
        <p:spPr bwMode="gray">
          <a:xfrm>
            <a:off x="6112931" y="4790529"/>
            <a:ext cx="1274079" cy="412938"/>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de-DE"/>
              <a:t> </a:t>
            </a:r>
          </a:p>
        </p:txBody>
      </p:sp>
      <p:pic>
        <p:nvPicPr>
          <p:cNvPr id="8" name="Grafik 7">
            <a:extLst>
              <a:ext uri="{FF2B5EF4-FFF2-40B4-BE49-F238E27FC236}">
                <a16:creationId xmlns:a16="http://schemas.microsoft.com/office/drawing/2014/main" id="{B1DC668C-6099-43FC-AC99-339F4E6763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2260755" y="2807497"/>
            <a:ext cx="3219127" cy="1544661"/>
          </a:xfrm>
          <a:prstGeom prst="rect">
            <a:avLst/>
          </a:prstGeom>
        </p:spPr>
      </p:pic>
    </p:spTree>
    <p:extLst>
      <p:ext uri="{BB962C8B-B14F-4D97-AF65-F5344CB8AC3E}">
        <p14:creationId xmlns:p14="http://schemas.microsoft.com/office/powerpoint/2010/main" val="1850416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Abschlusseite_V2">
    <p:spTree>
      <p:nvGrpSpPr>
        <p:cNvPr id="1" name=""/>
        <p:cNvGrpSpPr/>
        <p:nvPr/>
      </p:nvGrpSpPr>
      <p:grpSpPr>
        <a:xfrm>
          <a:off x="0" y="0"/>
          <a:ext cx="0" cy="0"/>
          <a:chOff x="0" y="0"/>
          <a:chExt cx="0" cy="0"/>
        </a:xfrm>
      </p:grpSpPr>
      <p:sp>
        <p:nvSpPr>
          <p:cNvPr id="8" name="Bild">
            <a:extLst>
              <a:ext uri="{FF2B5EF4-FFF2-40B4-BE49-F238E27FC236}">
                <a16:creationId xmlns:a16="http://schemas.microsoft.com/office/drawing/2014/main" id="{EC82D1A5-8907-40EC-B0A4-985E6DA085F3}"/>
              </a:ext>
            </a:extLst>
          </p:cNvPr>
          <p:cNvSpPr>
            <a:spLocks noGrp="1" noChangeAspect="1"/>
          </p:cNvSpPr>
          <p:nvPr>
            <p:ph type="pic" sz="quarter" idx="30"/>
          </p:nvPr>
        </p:nvSpPr>
        <p:spPr bwMode="gray">
          <a:xfrm>
            <a:off x="0" y="0"/>
            <a:ext cx="5674961" cy="6858000"/>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9" name="Text">
            <a:extLst>
              <a:ext uri="{FF2B5EF4-FFF2-40B4-BE49-F238E27FC236}">
                <a16:creationId xmlns:a16="http://schemas.microsoft.com/office/drawing/2014/main" id="{2E382AE8-454D-45A0-AC6D-80D788D45248}"/>
              </a:ext>
            </a:extLst>
          </p:cNvPr>
          <p:cNvSpPr>
            <a:spLocks noGrp="1"/>
          </p:cNvSpPr>
          <p:nvPr>
            <p:ph type="body" sz="quarter" idx="34" hasCustomPrompt="1"/>
          </p:nvPr>
        </p:nvSpPr>
        <p:spPr bwMode="gray">
          <a:xfrm>
            <a:off x="6111559" y="4427145"/>
            <a:ext cx="5564504" cy="1383105"/>
          </a:xfrm>
        </p:spPr>
        <p:txBody>
          <a:bodyPr vert="horz" lIns="0" tIns="0" rIns="0" bIns="0" rtlCol="0" anchor="t" anchorCtr="0">
            <a:noAutofit/>
          </a:bodyPr>
          <a:lstStyle>
            <a:lvl1pPr marL="0" indent="0">
              <a:lnSpc>
                <a:spcPct val="150000"/>
              </a:lnSpc>
              <a:spcBef>
                <a:spcPts val="0"/>
              </a:spcBef>
              <a:spcAft>
                <a:spcPts val="0"/>
              </a:spcAft>
              <a:buFont typeface="Arial" panose="020B0604020202020204" pitchFamily="34" charset="0"/>
              <a:buNone/>
              <a:defRPr lang="de-DE" sz="1400" baseline="0" dirty="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noProof="0"/>
              <a:t>Textmasterformat bearbeiten</a:t>
            </a:r>
          </a:p>
        </p:txBody>
      </p:sp>
      <p:sp>
        <p:nvSpPr>
          <p:cNvPr id="15" name="Titel">
            <a:extLst>
              <a:ext uri="{FF2B5EF4-FFF2-40B4-BE49-F238E27FC236}">
                <a16:creationId xmlns:a16="http://schemas.microsoft.com/office/drawing/2014/main" id="{7B7B9279-AB7C-4DA6-BAC1-D5624C8CF110}"/>
              </a:ext>
            </a:extLst>
          </p:cNvPr>
          <p:cNvSpPr>
            <a:spLocks noGrp="1"/>
          </p:cNvSpPr>
          <p:nvPr>
            <p:ph type="body" sz="quarter" idx="26" hasCustomPrompt="1"/>
          </p:nvPr>
        </p:nvSpPr>
        <p:spPr bwMode="gray">
          <a:xfrm>
            <a:off x="6111560" y="3967166"/>
            <a:ext cx="5564504" cy="288000"/>
          </a:xfrm>
        </p:spPr>
        <p:txBody>
          <a:bodyPr vert="horz" lIns="0" tIns="0" rIns="0" bIns="0" rtlCol="0" anchor="t" anchorCtr="0">
            <a:noAutofit/>
          </a:bodyPr>
          <a:lstStyle>
            <a:lvl1pPr marL="0" indent="0">
              <a:spcAft>
                <a:spcPts val="0"/>
              </a:spcAft>
              <a:buFont typeface="Arial" panose="020B0604020202020204" pitchFamily="34" charset="0"/>
              <a:buNone/>
              <a:defRPr lang="de-DE" sz="1800" b="1" cap="all" baseline="0" smtClean="0">
                <a:solidFill>
                  <a:schemeClr val="tx1"/>
                </a:solidFill>
              </a:defRPr>
            </a:lvl1pPr>
            <a:lvl2pPr>
              <a:defRPr lang="de-DE" sz="2000" smtClean="0"/>
            </a:lvl2pPr>
            <a:lvl3pPr>
              <a:defRPr lang="de-DE" sz="1800" smtClean="0"/>
            </a:lvl3pPr>
            <a:lvl4pPr>
              <a:defRPr lang="de-DE" smtClean="0"/>
            </a:lvl4pPr>
            <a:lvl5pPr>
              <a:defRPr lang="en-US"/>
            </a:lvl5pPr>
          </a:lstStyle>
          <a:p>
            <a:pPr marL="228600" lvl="0" indent="-228600"/>
            <a:r>
              <a:rPr lang="de-DE" noProof="0"/>
              <a:t>Platzhaltertext</a:t>
            </a:r>
          </a:p>
        </p:txBody>
      </p:sp>
      <p:sp>
        <p:nvSpPr>
          <p:cNvPr id="10" name="Balken">
            <a:extLst>
              <a:ext uri="{FF2B5EF4-FFF2-40B4-BE49-F238E27FC236}">
                <a16:creationId xmlns:a16="http://schemas.microsoft.com/office/drawing/2014/main" id="{CF209F1D-237C-4CC4-8904-08F61EA2980D}"/>
              </a:ext>
            </a:extLst>
          </p:cNvPr>
          <p:cNvSpPr/>
          <p:nvPr userDrawn="1"/>
        </p:nvSpPr>
        <p:spPr bwMode="gray">
          <a:xfrm>
            <a:off x="5674961" y="0"/>
            <a:ext cx="1162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Logo">
            <a:extLst>
              <a:ext uri="{FF2B5EF4-FFF2-40B4-BE49-F238E27FC236}">
                <a16:creationId xmlns:a16="http://schemas.microsoft.com/office/drawing/2014/main" id="{C80EA038-F06A-4E4E-8416-344E44C36873}"/>
              </a:ext>
            </a:extLst>
          </p:cNvPr>
          <p:cNvSpPr>
            <a:spLocks noGrp="1"/>
          </p:cNvSpPr>
          <p:nvPr>
            <p:ph type="pic" sz="quarter" idx="35" hasCustomPrompt="1"/>
          </p:nvPr>
        </p:nvSpPr>
        <p:spPr bwMode="gray">
          <a:xfrm>
            <a:off x="6111559" y="5905744"/>
            <a:ext cx="1274079" cy="412938"/>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de-DE"/>
              <a:t> </a:t>
            </a:r>
          </a:p>
        </p:txBody>
      </p:sp>
      <p:pic>
        <p:nvPicPr>
          <p:cNvPr id="13" name="Grafik 12">
            <a:extLst>
              <a:ext uri="{FF2B5EF4-FFF2-40B4-BE49-F238E27FC236}">
                <a16:creationId xmlns:a16="http://schemas.microsoft.com/office/drawing/2014/main" id="{434AD353-16FE-418E-A1FB-C064890D91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6111558" y="1638188"/>
            <a:ext cx="3732115" cy="1790812"/>
          </a:xfrm>
          <a:prstGeom prst="rect">
            <a:avLst/>
          </a:prstGeom>
        </p:spPr>
      </p:pic>
    </p:spTree>
    <p:extLst>
      <p:ext uri="{BB962C8B-B14F-4D97-AF65-F5344CB8AC3E}">
        <p14:creationId xmlns:p14="http://schemas.microsoft.com/office/powerpoint/2010/main" val="313002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elfolie V2">
    <p:spTree>
      <p:nvGrpSpPr>
        <p:cNvPr id="1" name=""/>
        <p:cNvGrpSpPr/>
        <p:nvPr/>
      </p:nvGrpSpPr>
      <p:grpSpPr>
        <a:xfrm>
          <a:off x="0" y="0"/>
          <a:ext cx="0" cy="0"/>
          <a:chOff x="0" y="0"/>
          <a:chExt cx="0" cy="0"/>
        </a:xfrm>
      </p:grpSpPr>
      <p:sp>
        <p:nvSpPr>
          <p:cNvPr id="11" name="Bild">
            <a:extLst>
              <a:ext uri="{FF2B5EF4-FFF2-40B4-BE49-F238E27FC236}">
                <a16:creationId xmlns:a16="http://schemas.microsoft.com/office/drawing/2014/main" id="{04F8A725-BADF-48F8-BDCD-1982A04F8877}"/>
              </a:ext>
            </a:extLst>
          </p:cNvPr>
          <p:cNvSpPr>
            <a:spLocks noGrp="1" noChangeAspect="1"/>
          </p:cNvSpPr>
          <p:nvPr>
            <p:ph type="pic" sz="quarter" idx="30"/>
          </p:nvPr>
        </p:nvSpPr>
        <p:spPr bwMode="gray">
          <a:xfrm>
            <a:off x="6517039" y="0"/>
            <a:ext cx="5674962" cy="6858000"/>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13" name="Balken">
            <a:extLst>
              <a:ext uri="{FF2B5EF4-FFF2-40B4-BE49-F238E27FC236}">
                <a16:creationId xmlns:a16="http://schemas.microsoft.com/office/drawing/2014/main" id="{6D6F5CC0-C513-4802-8DAC-B65DB61FC576}"/>
              </a:ext>
            </a:extLst>
          </p:cNvPr>
          <p:cNvSpPr/>
          <p:nvPr userDrawn="1"/>
        </p:nvSpPr>
        <p:spPr bwMode="gray">
          <a:xfrm>
            <a:off x="6415301" y="0"/>
            <a:ext cx="1162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itel">
            <a:extLst>
              <a:ext uri="{FF2B5EF4-FFF2-40B4-BE49-F238E27FC236}">
                <a16:creationId xmlns:a16="http://schemas.microsoft.com/office/drawing/2014/main" id="{02BA5638-3455-423D-8A97-D3A253E38D55}"/>
              </a:ext>
            </a:extLst>
          </p:cNvPr>
          <p:cNvSpPr>
            <a:spLocks noGrp="1"/>
          </p:cNvSpPr>
          <p:nvPr>
            <p:ph type="ctrTitle" hasCustomPrompt="1"/>
          </p:nvPr>
        </p:nvSpPr>
        <p:spPr bwMode="gray">
          <a:xfrm>
            <a:off x="525600" y="3429000"/>
            <a:ext cx="5580062" cy="816649"/>
          </a:xfrm>
          <a:prstGeom prst="rect">
            <a:avLst/>
          </a:prstGeom>
        </p:spPr>
        <p:txBody>
          <a:bodyPr lIns="0" tIns="0" rIns="0" bIns="0" anchor="b" anchorCtr="0">
            <a:noAutofit/>
          </a:bodyPr>
          <a:lstStyle>
            <a:lvl1pPr>
              <a:lnSpc>
                <a:spcPct val="80000"/>
              </a:lnSpc>
              <a:spcBef>
                <a:spcPts val="0"/>
              </a:spcBef>
              <a:spcAft>
                <a:spcPts val="1000"/>
              </a:spcAft>
              <a:defRPr sz="4000" cap="none" baseline="0">
                <a:solidFill>
                  <a:schemeClr val="tx1"/>
                </a:solidFill>
                <a:latin typeface="+mj-lt"/>
              </a:defRPr>
            </a:lvl1pPr>
          </a:lstStyle>
          <a:p>
            <a:r>
              <a:rPr lang="de-DE" noProof="0"/>
              <a:t>TITELMASTER </a:t>
            </a:r>
            <a:br>
              <a:rPr lang="de-DE" noProof="0"/>
            </a:br>
            <a:r>
              <a:rPr lang="de-DE" noProof="0"/>
              <a:t>BEARBEITEN</a:t>
            </a:r>
          </a:p>
        </p:txBody>
      </p:sp>
      <p:sp>
        <p:nvSpPr>
          <p:cNvPr id="23" name="Untertitel">
            <a:extLst>
              <a:ext uri="{FF2B5EF4-FFF2-40B4-BE49-F238E27FC236}">
                <a16:creationId xmlns:a16="http://schemas.microsoft.com/office/drawing/2014/main" id="{9F06B829-4AF2-475F-BB5F-8608A37B698A}"/>
              </a:ext>
            </a:extLst>
          </p:cNvPr>
          <p:cNvSpPr>
            <a:spLocks noGrp="1"/>
          </p:cNvSpPr>
          <p:nvPr>
            <p:ph type="subTitle" idx="1" hasCustomPrompt="1"/>
          </p:nvPr>
        </p:nvSpPr>
        <p:spPr bwMode="gray">
          <a:xfrm>
            <a:off x="525600" y="4596815"/>
            <a:ext cx="5580062" cy="561975"/>
          </a:xfrm>
        </p:spPr>
        <p:txBody>
          <a:bodyPr lIns="0" tIns="0" rIns="0" bIns="0">
            <a:noAutofit/>
          </a:bodyPr>
          <a:lstStyle>
            <a:lvl1pPr marL="0" indent="0" algn="l">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e-DE" noProof="0"/>
              <a:t>Textmasterformat bearbeiten</a:t>
            </a:r>
          </a:p>
        </p:txBody>
      </p:sp>
      <p:pic>
        <p:nvPicPr>
          <p:cNvPr id="7" name="Grafik 6">
            <a:extLst>
              <a:ext uri="{FF2B5EF4-FFF2-40B4-BE49-F238E27FC236}">
                <a16:creationId xmlns:a16="http://schemas.microsoft.com/office/drawing/2014/main" id="{B2AB23ED-C8CE-41B9-9D12-362DD571C6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515938" y="265916"/>
            <a:ext cx="1643105" cy="788425"/>
          </a:xfrm>
          <a:prstGeom prst="rect">
            <a:avLst/>
          </a:prstGeom>
        </p:spPr>
      </p:pic>
    </p:spTree>
    <p:extLst>
      <p:ext uri="{BB962C8B-B14F-4D97-AF65-F5344CB8AC3E}">
        <p14:creationId xmlns:p14="http://schemas.microsoft.com/office/powerpoint/2010/main" val="303996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Agenda / Aufzählungen V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F70CB30-DC3F-454A-A8A8-BAE4A5EBAC40}"/>
              </a:ext>
            </a:extLst>
          </p:cNvPr>
          <p:cNvSpPr/>
          <p:nvPr userDrawn="1"/>
        </p:nvSpPr>
        <p:spPr bwMode="gray">
          <a:xfrm>
            <a:off x="0" y="1212762"/>
            <a:ext cx="12191999" cy="5645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 8"/>
          <p:cNvSpPr>
            <a:spLocks noGrp="1"/>
          </p:cNvSpPr>
          <p:nvPr>
            <p:ph type="body" sz="quarter" idx="48" hasCustomPrompt="1"/>
          </p:nvPr>
        </p:nvSpPr>
        <p:spPr bwMode="gray">
          <a:xfrm>
            <a:off x="7603026" y="4921826"/>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1" name="Nr. 8"/>
          <p:cNvSpPr>
            <a:spLocks noGrp="1"/>
          </p:cNvSpPr>
          <p:nvPr>
            <p:ph type="body" sz="quarter" idx="44" hasCustomPrompt="1"/>
          </p:nvPr>
        </p:nvSpPr>
        <p:spPr bwMode="gray">
          <a:xfrm>
            <a:off x="6231600" y="4921826"/>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39" name="Text 4"/>
          <p:cNvSpPr>
            <a:spLocks noGrp="1"/>
          </p:cNvSpPr>
          <p:nvPr>
            <p:ph type="body" sz="quarter" idx="40" hasCustomPrompt="1"/>
          </p:nvPr>
        </p:nvSpPr>
        <p:spPr bwMode="gray">
          <a:xfrm>
            <a:off x="1898627" y="4921826"/>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7" name="Nr. 4"/>
          <p:cNvSpPr>
            <a:spLocks noGrp="1"/>
          </p:cNvSpPr>
          <p:nvPr>
            <p:ph type="body" sz="quarter" idx="38" hasCustomPrompt="1"/>
          </p:nvPr>
        </p:nvSpPr>
        <p:spPr bwMode="gray">
          <a:xfrm>
            <a:off x="525600" y="4921826"/>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24" name="Text 7"/>
          <p:cNvSpPr>
            <a:spLocks noGrp="1"/>
          </p:cNvSpPr>
          <p:nvPr>
            <p:ph type="body" sz="quarter" idx="47" hasCustomPrompt="1"/>
          </p:nvPr>
        </p:nvSpPr>
        <p:spPr bwMode="gray">
          <a:xfrm>
            <a:off x="7603026" y="3812067"/>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0" name="Nr. 7"/>
          <p:cNvSpPr>
            <a:spLocks noGrp="1"/>
          </p:cNvSpPr>
          <p:nvPr>
            <p:ph type="body" sz="quarter" idx="43" hasCustomPrompt="1"/>
          </p:nvPr>
        </p:nvSpPr>
        <p:spPr bwMode="gray">
          <a:xfrm>
            <a:off x="6231600" y="3812067"/>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38" name="Text 3"/>
          <p:cNvSpPr>
            <a:spLocks noGrp="1"/>
          </p:cNvSpPr>
          <p:nvPr>
            <p:ph type="body" sz="quarter" idx="39" hasCustomPrompt="1"/>
          </p:nvPr>
        </p:nvSpPr>
        <p:spPr bwMode="gray">
          <a:xfrm>
            <a:off x="1898627" y="3812067"/>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6" name="Nr. 3"/>
          <p:cNvSpPr>
            <a:spLocks noGrp="1"/>
          </p:cNvSpPr>
          <p:nvPr>
            <p:ph type="body" sz="quarter" idx="37" hasCustomPrompt="1"/>
          </p:nvPr>
        </p:nvSpPr>
        <p:spPr bwMode="gray">
          <a:xfrm>
            <a:off x="525600" y="3812067"/>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23" name="Text 6"/>
          <p:cNvSpPr>
            <a:spLocks noGrp="1"/>
          </p:cNvSpPr>
          <p:nvPr>
            <p:ph type="body" sz="quarter" idx="46" hasCustomPrompt="1"/>
          </p:nvPr>
        </p:nvSpPr>
        <p:spPr bwMode="gray">
          <a:xfrm>
            <a:off x="7603026" y="2702309"/>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9" name="Nr. 6"/>
          <p:cNvSpPr>
            <a:spLocks noGrp="1"/>
          </p:cNvSpPr>
          <p:nvPr>
            <p:ph type="body" sz="quarter" idx="42" hasCustomPrompt="1"/>
          </p:nvPr>
        </p:nvSpPr>
        <p:spPr bwMode="gray">
          <a:xfrm>
            <a:off x="6231600" y="2702309"/>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31" name="Text 2"/>
          <p:cNvSpPr>
            <a:spLocks noGrp="1"/>
          </p:cNvSpPr>
          <p:nvPr>
            <p:ph type="body" sz="quarter" idx="36" hasCustomPrompt="1"/>
          </p:nvPr>
        </p:nvSpPr>
        <p:spPr bwMode="gray">
          <a:xfrm>
            <a:off x="1898627" y="2702309"/>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7" name="Nr. 2"/>
          <p:cNvSpPr>
            <a:spLocks noGrp="1"/>
          </p:cNvSpPr>
          <p:nvPr>
            <p:ph type="body" sz="quarter" idx="34" hasCustomPrompt="1"/>
          </p:nvPr>
        </p:nvSpPr>
        <p:spPr bwMode="gray">
          <a:xfrm>
            <a:off x="525600" y="2702309"/>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22" name="Text 5"/>
          <p:cNvSpPr>
            <a:spLocks noGrp="1"/>
          </p:cNvSpPr>
          <p:nvPr>
            <p:ph type="body" sz="quarter" idx="45" hasCustomPrompt="1"/>
          </p:nvPr>
        </p:nvSpPr>
        <p:spPr bwMode="gray">
          <a:xfrm>
            <a:off x="7603026" y="1592552"/>
            <a:ext cx="4068000" cy="360362"/>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8" name="Nr. 5"/>
          <p:cNvSpPr>
            <a:spLocks noGrp="1"/>
          </p:cNvSpPr>
          <p:nvPr>
            <p:ph type="body" sz="quarter" idx="41" hasCustomPrompt="1"/>
          </p:nvPr>
        </p:nvSpPr>
        <p:spPr bwMode="gray">
          <a:xfrm>
            <a:off x="6231600" y="1592551"/>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32" name="Titel">
            <a:extLst>
              <a:ext uri="{FF2B5EF4-FFF2-40B4-BE49-F238E27FC236}">
                <a16:creationId xmlns:a16="http://schemas.microsoft.com/office/drawing/2014/main" id="{44EB79A0-0FEB-4035-8D9E-2240391D3E3D}"/>
              </a:ext>
            </a:extLst>
          </p:cNvPr>
          <p:cNvSpPr>
            <a:spLocks noGrp="1"/>
          </p:cNvSpPr>
          <p:nvPr>
            <p:ph type="title" hasCustomPrompt="1"/>
          </p:nvPr>
        </p:nvSpPr>
        <p:spPr bwMode="gray">
          <a:xfrm>
            <a:off x="525463" y="270000"/>
            <a:ext cx="9358479" cy="540000"/>
          </a:xfrm>
          <a:prstGeom prst="rect">
            <a:avLst/>
          </a:prstGeom>
        </p:spPr>
        <p:txBody>
          <a:bodyPr lIns="0" tIns="0" rIns="0" bIns="0" anchor="t" anchorCtr="0"/>
          <a:lstStyle>
            <a:lvl1pPr>
              <a:defRPr b="0" cap="all" baseline="0">
                <a:solidFill>
                  <a:schemeClr val="tx1"/>
                </a:solidFill>
              </a:defRPr>
            </a:lvl1pPr>
          </a:lstStyle>
          <a:p>
            <a:r>
              <a:rPr lang="de-DE" noProof="0"/>
              <a:t>Agenda bearbeiten</a:t>
            </a:r>
          </a:p>
        </p:txBody>
      </p:sp>
      <p:sp>
        <p:nvSpPr>
          <p:cNvPr id="28" name="Text 8">
            <a:extLst>
              <a:ext uri="{FF2B5EF4-FFF2-40B4-BE49-F238E27FC236}">
                <a16:creationId xmlns:a16="http://schemas.microsoft.com/office/drawing/2014/main" id="{2668C179-082F-48CD-9DAB-E50D0E148EC8}"/>
              </a:ext>
            </a:extLst>
          </p:cNvPr>
          <p:cNvSpPr>
            <a:spLocks noGrp="1"/>
          </p:cNvSpPr>
          <p:nvPr>
            <p:ph type="body" sz="quarter" idx="49" hasCustomPrompt="1"/>
          </p:nvPr>
        </p:nvSpPr>
        <p:spPr bwMode="gray">
          <a:xfrm>
            <a:off x="7603026" y="5282551"/>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3" name="Text 4">
            <a:extLst>
              <a:ext uri="{FF2B5EF4-FFF2-40B4-BE49-F238E27FC236}">
                <a16:creationId xmlns:a16="http://schemas.microsoft.com/office/drawing/2014/main" id="{999CC30B-3765-4E6E-A3B6-1804B26F2FD6}"/>
              </a:ext>
            </a:extLst>
          </p:cNvPr>
          <p:cNvSpPr>
            <a:spLocks noGrp="1"/>
          </p:cNvSpPr>
          <p:nvPr>
            <p:ph type="body" sz="quarter" idx="50" hasCustomPrompt="1"/>
          </p:nvPr>
        </p:nvSpPr>
        <p:spPr bwMode="gray">
          <a:xfrm>
            <a:off x="1898627" y="5282551"/>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4" name="Text 7">
            <a:extLst>
              <a:ext uri="{FF2B5EF4-FFF2-40B4-BE49-F238E27FC236}">
                <a16:creationId xmlns:a16="http://schemas.microsoft.com/office/drawing/2014/main" id="{FFF9A06D-259B-49C2-823B-C3D165D1B72C}"/>
              </a:ext>
            </a:extLst>
          </p:cNvPr>
          <p:cNvSpPr>
            <a:spLocks noGrp="1"/>
          </p:cNvSpPr>
          <p:nvPr>
            <p:ph type="body" sz="quarter" idx="51" hasCustomPrompt="1"/>
          </p:nvPr>
        </p:nvSpPr>
        <p:spPr bwMode="gray">
          <a:xfrm>
            <a:off x="7603026" y="4172792"/>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5" name="Text 3">
            <a:extLst>
              <a:ext uri="{FF2B5EF4-FFF2-40B4-BE49-F238E27FC236}">
                <a16:creationId xmlns:a16="http://schemas.microsoft.com/office/drawing/2014/main" id="{866E41FA-D26E-4611-8225-43B9718D1CAA}"/>
              </a:ext>
            </a:extLst>
          </p:cNvPr>
          <p:cNvSpPr>
            <a:spLocks noGrp="1"/>
          </p:cNvSpPr>
          <p:nvPr>
            <p:ph type="body" sz="quarter" idx="52" hasCustomPrompt="1"/>
          </p:nvPr>
        </p:nvSpPr>
        <p:spPr bwMode="gray">
          <a:xfrm>
            <a:off x="1898627" y="4172792"/>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0" name="Text 6">
            <a:extLst>
              <a:ext uri="{FF2B5EF4-FFF2-40B4-BE49-F238E27FC236}">
                <a16:creationId xmlns:a16="http://schemas.microsoft.com/office/drawing/2014/main" id="{4750F956-4D2D-47C4-BA5A-9582DA0E4465}"/>
              </a:ext>
            </a:extLst>
          </p:cNvPr>
          <p:cNvSpPr>
            <a:spLocks noGrp="1"/>
          </p:cNvSpPr>
          <p:nvPr>
            <p:ph type="body" sz="quarter" idx="53" hasCustomPrompt="1"/>
          </p:nvPr>
        </p:nvSpPr>
        <p:spPr bwMode="gray">
          <a:xfrm>
            <a:off x="7603026" y="3063034"/>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1" name="Text 2">
            <a:extLst>
              <a:ext uri="{FF2B5EF4-FFF2-40B4-BE49-F238E27FC236}">
                <a16:creationId xmlns:a16="http://schemas.microsoft.com/office/drawing/2014/main" id="{26298AC8-C547-49E9-ABC8-FE9CD9D7707D}"/>
              </a:ext>
            </a:extLst>
          </p:cNvPr>
          <p:cNvSpPr>
            <a:spLocks noGrp="1"/>
          </p:cNvSpPr>
          <p:nvPr>
            <p:ph type="body" sz="quarter" idx="54" hasCustomPrompt="1"/>
          </p:nvPr>
        </p:nvSpPr>
        <p:spPr bwMode="gray">
          <a:xfrm>
            <a:off x="1898627" y="3063034"/>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2" name="Text 5">
            <a:extLst>
              <a:ext uri="{FF2B5EF4-FFF2-40B4-BE49-F238E27FC236}">
                <a16:creationId xmlns:a16="http://schemas.microsoft.com/office/drawing/2014/main" id="{3FC90E4B-4482-4016-A145-0F75E4FEC32B}"/>
              </a:ext>
            </a:extLst>
          </p:cNvPr>
          <p:cNvSpPr>
            <a:spLocks noGrp="1"/>
          </p:cNvSpPr>
          <p:nvPr>
            <p:ph type="body" sz="quarter" idx="55" hasCustomPrompt="1"/>
          </p:nvPr>
        </p:nvSpPr>
        <p:spPr bwMode="gray">
          <a:xfrm>
            <a:off x="7603026" y="1953276"/>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4" name="Text 5">
            <a:extLst>
              <a:ext uri="{FF2B5EF4-FFF2-40B4-BE49-F238E27FC236}">
                <a16:creationId xmlns:a16="http://schemas.microsoft.com/office/drawing/2014/main" id="{FD6119B1-C333-4DD3-8734-3F3DC16B472F}"/>
              </a:ext>
            </a:extLst>
          </p:cNvPr>
          <p:cNvSpPr>
            <a:spLocks noGrp="1"/>
          </p:cNvSpPr>
          <p:nvPr>
            <p:ph type="body" sz="quarter" idx="56" hasCustomPrompt="1"/>
          </p:nvPr>
        </p:nvSpPr>
        <p:spPr bwMode="gray">
          <a:xfrm>
            <a:off x="1898627" y="1592552"/>
            <a:ext cx="4068000" cy="360362"/>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5" name="Nr. 5">
            <a:extLst>
              <a:ext uri="{FF2B5EF4-FFF2-40B4-BE49-F238E27FC236}">
                <a16:creationId xmlns:a16="http://schemas.microsoft.com/office/drawing/2014/main" id="{35F71BCD-E852-4FD3-BD71-77573CA1CAAD}"/>
              </a:ext>
            </a:extLst>
          </p:cNvPr>
          <p:cNvSpPr>
            <a:spLocks noGrp="1"/>
          </p:cNvSpPr>
          <p:nvPr>
            <p:ph type="body" sz="quarter" idx="57" hasCustomPrompt="1"/>
          </p:nvPr>
        </p:nvSpPr>
        <p:spPr bwMode="gray">
          <a:xfrm>
            <a:off x="527201" y="1592551"/>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46" name="Text 5">
            <a:extLst>
              <a:ext uri="{FF2B5EF4-FFF2-40B4-BE49-F238E27FC236}">
                <a16:creationId xmlns:a16="http://schemas.microsoft.com/office/drawing/2014/main" id="{FAA8AD6C-05BC-443D-8CB4-432B1C4FFC16}"/>
              </a:ext>
            </a:extLst>
          </p:cNvPr>
          <p:cNvSpPr>
            <a:spLocks noGrp="1"/>
          </p:cNvSpPr>
          <p:nvPr>
            <p:ph type="body" sz="quarter" idx="58" hasCustomPrompt="1"/>
          </p:nvPr>
        </p:nvSpPr>
        <p:spPr bwMode="gray">
          <a:xfrm>
            <a:off x="1898627" y="1953276"/>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pic>
        <p:nvPicPr>
          <p:cNvPr id="29" name="Grafik 28">
            <a:extLst>
              <a:ext uri="{FF2B5EF4-FFF2-40B4-BE49-F238E27FC236}">
                <a16:creationId xmlns:a16="http://schemas.microsoft.com/office/drawing/2014/main" id="{C9F60E05-0D36-4E43-B00F-C031EBB27B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235944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Agenda / Aufzählungen V2">
    <p:spTree>
      <p:nvGrpSpPr>
        <p:cNvPr id="1" name=""/>
        <p:cNvGrpSpPr/>
        <p:nvPr/>
      </p:nvGrpSpPr>
      <p:grpSpPr>
        <a:xfrm>
          <a:off x="0" y="0"/>
          <a:ext cx="0" cy="0"/>
          <a:chOff x="0" y="0"/>
          <a:chExt cx="0" cy="0"/>
        </a:xfrm>
      </p:grpSpPr>
      <p:sp>
        <p:nvSpPr>
          <p:cNvPr id="34" name="Rechteck 33">
            <a:extLst>
              <a:ext uri="{FF2B5EF4-FFF2-40B4-BE49-F238E27FC236}">
                <a16:creationId xmlns:a16="http://schemas.microsoft.com/office/drawing/2014/main" id="{5CEBE3F8-F709-431B-B698-BE1989F88703}"/>
              </a:ext>
            </a:extLst>
          </p:cNvPr>
          <p:cNvSpPr/>
          <p:nvPr userDrawn="1"/>
        </p:nvSpPr>
        <p:spPr bwMode="gray">
          <a:xfrm>
            <a:off x="0" y="1212762"/>
            <a:ext cx="5762625" cy="5645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Bild"/>
          <p:cNvSpPr>
            <a:spLocks noGrp="1"/>
          </p:cNvSpPr>
          <p:nvPr>
            <p:ph type="pic" sz="quarter" idx="14"/>
          </p:nvPr>
        </p:nvSpPr>
        <p:spPr bwMode="gray">
          <a:xfrm>
            <a:off x="5762625" y="1212762"/>
            <a:ext cx="6429376" cy="5645238"/>
          </a:xfrm>
          <a:solidFill>
            <a:schemeClr val="bg1">
              <a:lumMod val="85000"/>
            </a:schemeClr>
          </a:solidFill>
        </p:spPr>
        <p:txBody>
          <a:bodyPr lIns="144000" tIns="144000" rIns="144000" bIns="144000"/>
          <a:lstStyle>
            <a:lvl1pPr marL="0" indent="0" algn="r">
              <a:buNone/>
              <a:defRPr/>
            </a:lvl1pPr>
          </a:lstStyle>
          <a:p>
            <a:r>
              <a:rPr lang="de-DE" noProof="0"/>
              <a:t>Bild durch Klicken auf Symbol hinzufügen</a:t>
            </a:r>
          </a:p>
        </p:txBody>
      </p:sp>
      <p:sp>
        <p:nvSpPr>
          <p:cNvPr id="8" name="Text 4">
            <a:extLst>
              <a:ext uri="{FF2B5EF4-FFF2-40B4-BE49-F238E27FC236}">
                <a16:creationId xmlns:a16="http://schemas.microsoft.com/office/drawing/2014/main" id="{98CFC0A7-801B-4188-A7CB-591986C0C7FA}"/>
              </a:ext>
            </a:extLst>
          </p:cNvPr>
          <p:cNvSpPr>
            <a:spLocks noGrp="1"/>
          </p:cNvSpPr>
          <p:nvPr>
            <p:ph type="body" sz="quarter" idx="40" hasCustomPrompt="1"/>
          </p:nvPr>
        </p:nvSpPr>
        <p:spPr bwMode="gray">
          <a:xfrm>
            <a:off x="997199" y="375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1" name="Nr. 4">
            <a:extLst>
              <a:ext uri="{FF2B5EF4-FFF2-40B4-BE49-F238E27FC236}">
                <a16:creationId xmlns:a16="http://schemas.microsoft.com/office/drawing/2014/main" id="{82F7BBD7-65E6-4D64-9ED4-1EAA13531267}"/>
              </a:ext>
            </a:extLst>
          </p:cNvPr>
          <p:cNvSpPr>
            <a:spLocks noGrp="1"/>
          </p:cNvSpPr>
          <p:nvPr>
            <p:ph type="body" sz="quarter" idx="38" hasCustomPrompt="1"/>
          </p:nvPr>
        </p:nvSpPr>
        <p:spPr bwMode="gray">
          <a:xfrm>
            <a:off x="525600" y="375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12" name="Text 3">
            <a:extLst>
              <a:ext uri="{FF2B5EF4-FFF2-40B4-BE49-F238E27FC236}">
                <a16:creationId xmlns:a16="http://schemas.microsoft.com/office/drawing/2014/main" id="{78E91667-F2F6-436D-BB26-C54CE0C3B777}"/>
              </a:ext>
            </a:extLst>
          </p:cNvPr>
          <p:cNvSpPr>
            <a:spLocks noGrp="1"/>
          </p:cNvSpPr>
          <p:nvPr>
            <p:ph type="body" sz="quarter" idx="39" hasCustomPrompt="1"/>
          </p:nvPr>
        </p:nvSpPr>
        <p:spPr bwMode="gray">
          <a:xfrm>
            <a:off x="997199" y="303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3" name="Nr. 3">
            <a:extLst>
              <a:ext uri="{FF2B5EF4-FFF2-40B4-BE49-F238E27FC236}">
                <a16:creationId xmlns:a16="http://schemas.microsoft.com/office/drawing/2014/main" id="{12B70E01-8BAC-47B4-89D5-D2F3677C19FB}"/>
              </a:ext>
            </a:extLst>
          </p:cNvPr>
          <p:cNvSpPr>
            <a:spLocks noGrp="1"/>
          </p:cNvSpPr>
          <p:nvPr>
            <p:ph type="body" sz="quarter" idx="37" hasCustomPrompt="1"/>
          </p:nvPr>
        </p:nvSpPr>
        <p:spPr bwMode="gray">
          <a:xfrm>
            <a:off x="525600" y="303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14" name="Text 2">
            <a:extLst>
              <a:ext uri="{FF2B5EF4-FFF2-40B4-BE49-F238E27FC236}">
                <a16:creationId xmlns:a16="http://schemas.microsoft.com/office/drawing/2014/main" id="{BC66ED4A-D4DA-4350-A3D8-F7D9266BFE19}"/>
              </a:ext>
            </a:extLst>
          </p:cNvPr>
          <p:cNvSpPr>
            <a:spLocks noGrp="1"/>
          </p:cNvSpPr>
          <p:nvPr>
            <p:ph type="body" sz="quarter" idx="36" hasCustomPrompt="1"/>
          </p:nvPr>
        </p:nvSpPr>
        <p:spPr bwMode="gray">
          <a:xfrm>
            <a:off x="997199" y="231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5" name="Nr. 2">
            <a:extLst>
              <a:ext uri="{FF2B5EF4-FFF2-40B4-BE49-F238E27FC236}">
                <a16:creationId xmlns:a16="http://schemas.microsoft.com/office/drawing/2014/main" id="{C74414A2-A3FA-4289-B678-63F3E8883CE2}"/>
              </a:ext>
            </a:extLst>
          </p:cNvPr>
          <p:cNvSpPr>
            <a:spLocks noGrp="1"/>
          </p:cNvSpPr>
          <p:nvPr>
            <p:ph type="body" sz="quarter" idx="34" hasCustomPrompt="1"/>
          </p:nvPr>
        </p:nvSpPr>
        <p:spPr bwMode="gray">
          <a:xfrm>
            <a:off x="525600" y="231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18" name="Text 4">
            <a:extLst>
              <a:ext uri="{FF2B5EF4-FFF2-40B4-BE49-F238E27FC236}">
                <a16:creationId xmlns:a16="http://schemas.microsoft.com/office/drawing/2014/main" id="{75A76543-9E7A-44F7-896E-DDBFB00A2CA5}"/>
              </a:ext>
            </a:extLst>
          </p:cNvPr>
          <p:cNvSpPr>
            <a:spLocks noGrp="1"/>
          </p:cNvSpPr>
          <p:nvPr>
            <p:ph type="body" sz="quarter" idx="50" hasCustomPrompt="1"/>
          </p:nvPr>
        </p:nvSpPr>
        <p:spPr bwMode="gray">
          <a:xfrm>
            <a:off x="997199" y="400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9" name="Text 3">
            <a:extLst>
              <a:ext uri="{FF2B5EF4-FFF2-40B4-BE49-F238E27FC236}">
                <a16:creationId xmlns:a16="http://schemas.microsoft.com/office/drawing/2014/main" id="{F4F4DB66-34F4-4621-B543-A46E106E77AF}"/>
              </a:ext>
            </a:extLst>
          </p:cNvPr>
          <p:cNvSpPr>
            <a:spLocks noGrp="1"/>
          </p:cNvSpPr>
          <p:nvPr>
            <p:ph type="body" sz="quarter" idx="52" hasCustomPrompt="1"/>
          </p:nvPr>
        </p:nvSpPr>
        <p:spPr bwMode="gray">
          <a:xfrm>
            <a:off x="997199" y="328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0" name="Text 2">
            <a:extLst>
              <a:ext uri="{FF2B5EF4-FFF2-40B4-BE49-F238E27FC236}">
                <a16:creationId xmlns:a16="http://schemas.microsoft.com/office/drawing/2014/main" id="{3A8D303C-2D30-46DD-B37F-179DF5A9F2F8}"/>
              </a:ext>
            </a:extLst>
          </p:cNvPr>
          <p:cNvSpPr>
            <a:spLocks noGrp="1"/>
          </p:cNvSpPr>
          <p:nvPr>
            <p:ph type="body" sz="quarter" idx="54" hasCustomPrompt="1"/>
          </p:nvPr>
        </p:nvSpPr>
        <p:spPr bwMode="gray">
          <a:xfrm>
            <a:off x="997199" y="256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5" name="Text 4">
            <a:extLst>
              <a:ext uri="{FF2B5EF4-FFF2-40B4-BE49-F238E27FC236}">
                <a16:creationId xmlns:a16="http://schemas.microsoft.com/office/drawing/2014/main" id="{DE4EAA09-911D-46CE-BD81-51A774449E70}"/>
              </a:ext>
            </a:extLst>
          </p:cNvPr>
          <p:cNvSpPr>
            <a:spLocks noGrp="1"/>
          </p:cNvSpPr>
          <p:nvPr>
            <p:ph type="body" sz="quarter" idx="59" hasCustomPrompt="1"/>
          </p:nvPr>
        </p:nvSpPr>
        <p:spPr bwMode="gray">
          <a:xfrm>
            <a:off x="997199" y="447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6" name="Nr. 4">
            <a:extLst>
              <a:ext uri="{FF2B5EF4-FFF2-40B4-BE49-F238E27FC236}">
                <a16:creationId xmlns:a16="http://schemas.microsoft.com/office/drawing/2014/main" id="{6160D476-2572-40D0-9CEB-1E954D9A2397}"/>
              </a:ext>
            </a:extLst>
          </p:cNvPr>
          <p:cNvSpPr>
            <a:spLocks noGrp="1"/>
          </p:cNvSpPr>
          <p:nvPr>
            <p:ph type="body" sz="quarter" idx="60" hasCustomPrompt="1"/>
          </p:nvPr>
        </p:nvSpPr>
        <p:spPr bwMode="gray">
          <a:xfrm>
            <a:off x="525600" y="447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27" name="Text 4">
            <a:extLst>
              <a:ext uri="{FF2B5EF4-FFF2-40B4-BE49-F238E27FC236}">
                <a16:creationId xmlns:a16="http://schemas.microsoft.com/office/drawing/2014/main" id="{1EC7D3A9-675D-44D4-BF6D-C2A282248EF5}"/>
              </a:ext>
            </a:extLst>
          </p:cNvPr>
          <p:cNvSpPr>
            <a:spLocks noGrp="1"/>
          </p:cNvSpPr>
          <p:nvPr>
            <p:ph type="body" sz="quarter" idx="61" hasCustomPrompt="1"/>
          </p:nvPr>
        </p:nvSpPr>
        <p:spPr bwMode="gray">
          <a:xfrm>
            <a:off x="997199" y="472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8" name="Text 4">
            <a:extLst>
              <a:ext uri="{FF2B5EF4-FFF2-40B4-BE49-F238E27FC236}">
                <a16:creationId xmlns:a16="http://schemas.microsoft.com/office/drawing/2014/main" id="{1A178FCE-5A15-4754-90F3-768545BAFDFF}"/>
              </a:ext>
            </a:extLst>
          </p:cNvPr>
          <p:cNvSpPr>
            <a:spLocks noGrp="1"/>
          </p:cNvSpPr>
          <p:nvPr>
            <p:ph type="body" sz="quarter" idx="62" hasCustomPrompt="1"/>
          </p:nvPr>
        </p:nvSpPr>
        <p:spPr bwMode="gray">
          <a:xfrm>
            <a:off x="997199" y="519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0" name="Nr. 4">
            <a:extLst>
              <a:ext uri="{FF2B5EF4-FFF2-40B4-BE49-F238E27FC236}">
                <a16:creationId xmlns:a16="http://schemas.microsoft.com/office/drawing/2014/main" id="{7FDAA06B-B515-4177-A1A4-CF147761F863}"/>
              </a:ext>
            </a:extLst>
          </p:cNvPr>
          <p:cNvSpPr>
            <a:spLocks noGrp="1"/>
          </p:cNvSpPr>
          <p:nvPr>
            <p:ph type="body" sz="quarter" idx="63" hasCustomPrompt="1"/>
          </p:nvPr>
        </p:nvSpPr>
        <p:spPr bwMode="gray">
          <a:xfrm>
            <a:off x="525600" y="519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31" name="Text 4">
            <a:extLst>
              <a:ext uri="{FF2B5EF4-FFF2-40B4-BE49-F238E27FC236}">
                <a16:creationId xmlns:a16="http://schemas.microsoft.com/office/drawing/2014/main" id="{007153BE-D353-4585-9B6C-D62209556AA3}"/>
              </a:ext>
            </a:extLst>
          </p:cNvPr>
          <p:cNvSpPr>
            <a:spLocks noGrp="1"/>
          </p:cNvSpPr>
          <p:nvPr>
            <p:ph type="body" sz="quarter" idx="64" hasCustomPrompt="1"/>
          </p:nvPr>
        </p:nvSpPr>
        <p:spPr bwMode="gray">
          <a:xfrm>
            <a:off x="997199" y="544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4" name="Text 2">
            <a:extLst>
              <a:ext uri="{FF2B5EF4-FFF2-40B4-BE49-F238E27FC236}">
                <a16:creationId xmlns:a16="http://schemas.microsoft.com/office/drawing/2014/main" id="{3ECBD5A5-CBE6-44B8-B761-E960EA1B7CAE}"/>
              </a:ext>
            </a:extLst>
          </p:cNvPr>
          <p:cNvSpPr>
            <a:spLocks noGrp="1"/>
          </p:cNvSpPr>
          <p:nvPr>
            <p:ph type="body" sz="quarter" idx="65" hasCustomPrompt="1"/>
          </p:nvPr>
        </p:nvSpPr>
        <p:spPr bwMode="gray">
          <a:xfrm>
            <a:off x="997199" y="159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2" name="Nr. 2">
            <a:extLst>
              <a:ext uri="{FF2B5EF4-FFF2-40B4-BE49-F238E27FC236}">
                <a16:creationId xmlns:a16="http://schemas.microsoft.com/office/drawing/2014/main" id="{38642212-536C-400E-920C-02E463EC4080}"/>
              </a:ext>
            </a:extLst>
          </p:cNvPr>
          <p:cNvSpPr>
            <a:spLocks noGrp="1"/>
          </p:cNvSpPr>
          <p:nvPr>
            <p:ph type="body" sz="quarter" idx="66" hasCustomPrompt="1"/>
          </p:nvPr>
        </p:nvSpPr>
        <p:spPr bwMode="gray">
          <a:xfrm>
            <a:off x="525600" y="159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33" name="Text 2">
            <a:extLst>
              <a:ext uri="{FF2B5EF4-FFF2-40B4-BE49-F238E27FC236}">
                <a16:creationId xmlns:a16="http://schemas.microsoft.com/office/drawing/2014/main" id="{6AD79283-3C21-4056-8DE9-0C547B8E787E}"/>
              </a:ext>
            </a:extLst>
          </p:cNvPr>
          <p:cNvSpPr>
            <a:spLocks noGrp="1"/>
          </p:cNvSpPr>
          <p:nvPr>
            <p:ph type="body" sz="quarter" idx="67" hasCustomPrompt="1"/>
          </p:nvPr>
        </p:nvSpPr>
        <p:spPr bwMode="gray">
          <a:xfrm>
            <a:off x="997199" y="184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pic>
        <p:nvPicPr>
          <p:cNvPr id="35" name="Grafik 34">
            <a:extLst>
              <a:ext uri="{FF2B5EF4-FFF2-40B4-BE49-F238E27FC236}">
                <a16:creationId xmlns:a16="http://schemas.microsoft.com/office/drawing/2014/main" id="{545D55C4-49D3-4BBC-9F85-CD2F22FAD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259584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Kapitelseite">
    <p:spTree>
      <p:nvGrpSpPr>
        <p:cNvPr id="1" name=""/>
        <p:cNvGrpSpPr/>
        <p:nvPr/>
      </p:nvGrpSpPr>
      <p:grpSpPr>
        <a:xfrm>
          <a:off x="0" y="0"/>
          <a:ext cx="0" cy="0"/>
          <a:chOff x="0" y="0"/>
          <a:chExt cx="0" cy="0"/>
        </a:xfrm>
      </p:grpSpPr>
      <p:sp>
        <p:nvSpPr>
          <p:cNvPr id="7" name="Bild">
            <a:extLst>
              <a:ext uri="{FF2B5EF4-FFF2-40B4-BE49-F238E27FC236}">
                <a16:creationId xmlns:a16="http://schemas.microsoft.com/office/drawing/2014/main" id="{15A84E54-9296-4780-869F-6014B6C3722C}"/>
              </a:ext>
            </a:extLst>
          </p:cNvPr>
          <p:cNvSpPr>
            <a:spLocks noGrp="1" noChangeAspect="1"/>
          </p:cNvSpPr>
          <p:nvPr>
            <p:ph type="pic" sz="quarter" idx="14"/>
          </p:nvPr>
        </p:nvSpPr>
        <p:spPr bwMode="gray">
          <a:xfrm>
            <a:off x="0" y="1327856"/>
            <a:ext cx="12192000" cy="5530145"/>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11" name="Titel">
            <a:extLst>
              <a:ext uri="{FF2B5EF4-FFF2-40B4-BE49-F238E27FC236}">
                <a16:creationId xmlns:a16="http://schemas.microsoft.com/office/drawing/2014/main" id="{FF15D6BD-C258-48A7-99DB-7FA062AD26A0}"/>
              </a:ext>
            </a:extLst>
          </p:cNvPr>
          <p:cNvSpPr>
            <a:spLocks noGrp="1"/>
          </p:cNvSpPr>
          <p:nvPr>
            <p:ph type="title" hasCustomPrompt="1"/>
          </p:nvPr>
        </p:nvSpPr>
        <p:spPr bwMode="gray">
          <a:xfrm>
            <a:off x="525463" y="270000"/>
            <a:ext cx="9364495" cy="540000"/>
          </a:xfrm>
          <a:prstGeom prst="rect">
            <a:avLst/>
          </a:prstGeom>
        </p:spPr>
        <p:txBody>
          <a:bodyPr lIns="0" tIns="0" rIns="0" bIns="0" anchor="t" anchorCtr="0"/>
          <a:lstStyle>
            <a:lvl1pPr marL="0" indent="0" algn="l">
              <a:buFont typeface="Arial" panose="020B0604020202020204" pitchFamily="34" charset="0"/>
              <a:buNone/>
              <a:defRPr b="0" cap="all" baseline="0">
                <a:solidFill>
                  <a:schemeClr val="tx1"/>
                </a:solidFill>
              </a:defRPr>
            </a:lvl1pPr>
          </a:lstStyle>
          <a:p>
            <a:r>
              <a:rPr lang="de-DE" noProof="0"/>
              <a:t>Titelmaster bearbeiten</a:t>
            </a:r>
          </a:p>
        </p:txBody>
      </p:sp>
      <p:sp>
        <p:nvSpPr>
          <p:cNvPr id="12" name="Balken">
            <a:extLst>
              <a:ext uri="{FF2B5EF4-FFF2-40B4-BE49-F238E27FC236}">
                <a16:creationId xmlns:a16="http://schemas.microsoft.com/office/drawing/2014/main" id="{F1708B9F-637C-4447-BF17-848AA37DE215}"/>
              </a:ext>
            </a:extLst>
          </p:cNvPr>
          <p:cNvSpPr/>
          <p:nvPr userDrawn="1"/>
        </p:nvSpPr>
        <p:spPr bwMode="gray">
          <a:xfrm rot="5400000">
            <a:off x="6038409" y="-4825735"/>
            <a:ext cx="115182"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625CD292-1034-4EF6-9167-31BC1094DB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98096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el+Inhalt">
    <p:spTree>
      <p:nvGrpSpPr>
        <p:cNvPr id="1" name=""/>
        <p:cNvGrpSpPr/>
        <p:nvPr/>
      </p:nvGrpSpPr>
      <p:grpSpPr>
        <a:xfrm>
          <a:off x="0" y="0"/>
          <a:ext cx="0" cy="0"/>
          <a:chOff x="0" y="0"/>
          <a:chExt cx="0" cy="0"/>
        </a:xfrm>
      </p:grpSpPr>
      <p:sp>
        <p:nvSpPr>
          <p:cNvPr id="15" name="Titel">
            <a:extLst>
              <a:ext uri="{FF2B5EF4-FFF2-40B4-BE49-F238E27FC236}">
                <a16:creationId xmlns:a16="http://schemas.microsoft.com/office/drawing/2014/main" id="{14C712E6-FE68-45F2-A8C0-F792B9B2BC8F}"/>
              </a:ext>
            </a:extLst>
          </p:cNvPr>
          <p:cNvSpPr>
            <a:spLocks noGrp="1"/>
          </p:cNvSpPr>
          <p:nvPr>
            <p:ph type="title" hasCustomPrompt="1"/>
          </p:nvPr>
        </p:nvSpPr>
        <p:spPr bwMode="gray">
          <a:xfrm>
            <a:off x="525463" y="270000"/>
            <a:ext cx="9358479" cy="540000"/>
          </a:xfrm>
          <a:prstGeom prst="rect">
            <a:avLst/>
          </a:prstGeom>
        </p:spPr>
        <p:txBody>
          <a:bodyPr lIns="0" tIns="0" rIns="0" bIns="0" anchor="t" anchorCtr="0">
            <a:noAutofit/>
          </a:bodyPr>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16" name="Textfeld">
            <a:extLst>
              <a:ext uri="{FF2B5EF4-FFF2-40B4-BE49-F238E27FC236}">
                <a16:creationId xmlns:a16="http://schemas.microsoft.com/office/drawing/2014/main" id="{3525BBC7-6933-4198-9B19-158A087097DC}"/>
              </a:ext>
            </a:extLst>
          </p:cNvPr>
          <p:cNvSpPr>
            <a:spLocks noGrp="1"/>
          </p:cNvSpPr>
          <p:nvPr>
            <p:ph sz="half" idx="1" hasCustomPrompt="1"/>
          </p:nvPr>
        </p:nvSpPr>
        <p:spPr bwMode="gray">
          <a:xfrm>
            <a:off x="525600" y="1736725"/>
            <a:ext cx="11160124" cy="4572000"/>
          </a:xfrm>
          <a:noFill/>
        </p:spPr>
        <p:txBody>
          <a:bodyPr vert="horz" lIns="0" tIns="0" rIns="0" bIns="0" rtlCol="0">
            <a:noAutofit/>
          </a:bodyPr>
          <a:lstStyle>
            <a:lvl1pPr>
              <a:defRPr lang="de-DE" sz="2400" noProof="0" dirty="0">
                <a:solidFill>
                  <a:schemeClr val="tx1"/>
                </a:solidFill>
              </a:defRPr>
            </a:lvl1pPr>
            <a:lvl2pPr>
              <a:defRPr lang="de-DE" sz="2400" noProof="0" dirty="0">
                <a:solidFill>
                  <a:schemeClr val="tx1"/>
                </a:solidFill>
              </a:defRPr>
            </a:lvl2pPr>
            <a:lvl3pPr>
              <a:defRPr lang="de-DE" sz="2000" noProof="0" dirty="0">
                <a:solidFill>
                  <a:schemeClr val="tx1"/>
                </a:solidFill>
              </a:defRPr>
            </a:lvl3pPr>
            <a:lvl4pPr>
              <a:defRPr lang="de-DE" sz="2000" noProof="0" dirty="0">
                <a:solidFill>
                  <a:schemeClr val="tx1"/>
                </a:solidFill>
              </a:defRPr>
            </a:lvl4pPr>
            <a:lvl5pPr>
              <a:defRPr lang="de-DE" sz="1800" noProof="0" dirty="0">
                <a:solidFill>
                  <a:schemeClr val="tx1"/>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 name="Datum">
            <a:extLst>
              <a:ext uri="{FF2B5EF4-FFF2-40B4-BE49-F238E27FC236}">
                <a16:creationId xmlns:a16="http://schemas.microsoft.com/office/drawing/2014/main" id="{F32CBCD2-B2EE-4169-A0AB-1105816F1DE9}"/>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BBDFB30D-4B0F-4B00-AA84-91E53E5A6F5C}" type="datetime1">
              <a:rPr lang="de-DE" smtClean="0"/>
              <a:t>29.11.2021</a:t>
            </a:fld>
            <a:endParaRPr lang="de-DE"/>
          </a:p>
        </p:txBody>
      </p:sp>
      <p:sp>
        <p:nvSpPr>
          <p:cNvPr id="12" name="Foliennummer">
            <a:extLst>
              <a:ext uri="{FF2B5EF4-FFF2-40B4-BE49-F238E27FC236}">
                <a16:creationId xmlns:a16="http://schemas.microsoft.com/office/drawing/2014/main" id="{A2348AF7-D151-416A-9D9A-20871BDA2DC1}"/>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‹Nr.›</a:t>
            </a:fld>
            <a:endParaRPr lang="de-DE"/>
          </a:p>
        </p:txBody>
      </p:sp>
      <p:pic>
        <p:nvPicPr>
          <p:cNvPr id="14" name="Grafik 13">
            <a:extLst>
              <a:ext uri="{FF2B5EF4-FFF2-40B4-BE49-F238E27FC236}">
                <a16:creationId xmlns:a16="http://schemas.microsoft.com/office/drawing/2014/main" id="{135E8FA3-EBBC-454A-84F0-7F52B1AEA1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85663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el+2x Inhalt">
    <p:spTree>
      <p:nvGrpSpPr>
        <p:cNvPr id="1" name=""/>
        <p:cNvGrpSpPr/>
        <p:nvPr/>
      </p:nvGrpSpPr>
      <p:grpSpPr>
        <a:xfrm>
          <a:off x="0" y="0"/>
          <a:ext cx="0" cy="0"/>
          <a:chOff x="0" y="0"/>
          <a:chExt cx="0" cy="0"/>
        </a:xfrm>
      </p:grpSpPr>
      <p:sp>
        <p:nvSpPr>
          <p:cNvPr id="16" name="Textfeld_1">
            <a:extLst>
              <a:ext uri="{FF2B5EF4-FFF2-40B4-BE49-F238E27FC236}">
                <a16:creationId xmlns:a16="http://schemas.microsoft.com/office/drawing/2014/main" id="{3525BBC7-6933-4198-9B19-158A087097DC}"/>
              </a:ext>
            </a:extLst>
          </p:cNvPr>
          <p:cNvSpPr>
            <a:spLocks noGrp="1"/>
          </p:cNvSpPr>
          <p:nvPr>
            <p:ph sz="half" idx="1" hasCustomPrompt="1"/>
          </p:nvPr>
        </p:nvSpPr>
        <p:spPr bwMode="gray">
          <a:xfrm>
            <a:off x="525365" y="1736725"/>
            <a:ext cx="5451573" cy="4572000"/>
          </a:xfrm>
          <a:noFill/>
        </p:spPr>
        <p:txBody>
          <a:bodyPr vert="horz" lIns="0" tIns="0" rIns="0" bIns="0" rtlCol="0">
            <a:noAutofit/>
          </a:bodyPr>
          <a:lstStyle>
            <a:lvl1pPr>
              <a:defRPr lang="de-DE" sz="2400" noProof="0" dirty="0">
                <a:solidFill>
                  <a:schemeClr val="tx1"/>
                </a:solidFill>
              </a:defRPr>
            </a:lvl1pPr>
            <a:lvl2pPr>
              <a:defRPr lang="de-DE" sz="2400" noProof="0" dirty="0">
                <a:solidFill>
                  <a:schemeClr val="tx1"/>
                </a:solidFill>
              </a:defRPr>
            </a:lvl2pPr>
            <a:lvl3pPr>
              <a:defRPr lang="de-DE" sz="2000" noProof="0" dirty="0">
                <a:solidFill>
                  <a:schemeClr val="tx1"/>
                </a:solidFill>
              </a:defRPr>
            </a:lvl3pPr>
            <a:lvl4pPr>
              <a:defRPr lang="de-DE" sz="2000" noProof="0" dirty="0">
                <a:solidFill>
                  <a:schemeClr val="tx1"/>
                </a:solidFill>
              </a:defRPr>
            </a:lvl4pPr>
            <a:lvl5pPr>
              <a:defRPr lang="de-DE" sz="1800" noProof="0" dirty="0">
                <a:solidFill>
                  <a:schemeClr val="tx1"/>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5" name="Titel">
            <a:extLst>
              <a:ext uri="{FF2B5EF4-FFF2-40B4-BE49-F238E27FC236}">
                <a16:creationId xmlns:a16="http://schemas.microsoft.com/office/drawing/2014/main" id="{A9A18589-100A-4E8E-B67D-F2A33FCA6E62}"/>
              </a:ext>
            </a:extLst>
          </p:cNvPr>
          <p:cNvSpPr>
            <a:spLocks noGrp="1"/>
          </p:cNvSpPr>
          <p:nvPr>
            <p:ph type="title" hasCustomPrompt="1"/>
          </p:nvPr>
        </p:nvSpPr>
        <p:spPr bwMode="gray">
          <a:xfrm>
            <a:off x="525463" y="270000"/>
            <a:ext cx="9352463" cy="540000"/>
          </a:xfrm>
          <a:prstGeom prst="rect">
            <a:avLst/>
          </a:prstGeom>
        </p:spPr>
        <p:txBody>
          <a:bodyPr lIns="0" tIns="0" rIns="0" bIns="0" anchor="t" anchorCtr="0"/>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10" name="Datum">
            <a:extLst>
              <a:ext uri="{FF2B5EF4-FFF2-40B4-BE49-F238E27FC236}">
                <a16:creationId xmlns:a16="http://schemas.microsoft.com/office/drawing/2014/main" id="{C7E3FF76-DF2F-46F1-AE41-B2D65DE97408}"/>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92C8DDD5-F8FF-4C13-B31D-0F1AF0780301}" type="datetime1">
              <a:rPr lang="de-DE" smtClean="0"/>
              <a:t>29.11.2021</a:t>
            </a:fld>
            <a:endParaRPr lang="de-DE"/>
          </a:p>
        </p:txBody>
      </p:sp>
      <p:sp>
        <p:nvSpPr>
          <p:cNvPr id="13" name="Foliennummer">
            <a:extLst>
              <a:ext uri="{FF2B5EF4-FFF2-40B4-BE49-F238E27FC236}">
                <a16:creationId xmlns:a16="http://schemas.microsoft.com/office/drawing/2014/main" id="{DE465AC9-6776-41B7-B1C5-47F40D4FA93A}"/>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‹Nr.›</a:t>
            </a:fld>
            <a:endParaRPr lang="de-DE"/>
          </a:p>
        </p:txBody>
      </p:sp>
      <p:sp>
        <p:nvSpPr>
          <p:cNvPr id="19" name="Textfeld_2">
            <a:extLst>
              <a:ext uri="{FF2B5EF4-FFF2-40B4-BE49-F238E27FC236}">
                <a16:creationId xmlns:a16="http://schemas.microsoft.com/office/drawing/2014/main" id="{08471925-5E13-45C3-A1F2-55860A52F515}"/>
              </a:ext>
            </a:extLst>
          </p:cNvPr>
          <p:cNvSpPr>
            <a:spLocks noGrp="1"/>
          </p:cNvSpPr>
          <p:nvPr>
            <p:ph sz="half" idx="34" hasCustomPrompt="1"/>
          </p:nvPr>
        </p:nvSpPr>
        <p:spPr bwMode="gray">
          <a:xfrm>
            <a:off x="6217443" y="1736725"/>
            <a:ext cx="5450400" cy="4572000"/>
          </a:xfrm>
          <a:noFill/>
        </p:spPr>
        <p:txBody>
          <a:bodyPr vert="horz" lIns="0" tIns="0" rIns="0" bIns="0" rtlCol="0">
            <a:noAutofit/>
          </a:bodyPr>
          <a:lstStyle>
            <a:lvl1pPr>
              <a:defRPr lang="de-DE" sz="2400" noProof="0" dirty="0">
                <a:solidFill>
                  <a:schemeClr val="tx1"/>
                </a:solidFill>
              </a:defRPr>
            </a:lvl1pPr>
            <a:lvl2pPr>
              <a:defRPr lang="de-DE" sz="2400" noProof="0" dirty="0">
                <a:solidFill>
                  <a:schemeClr val="tx1"/>
                </a:solidFill>
              </a:defRPr>
            </a:lvl2pPr>
            <a:lvl3pPr>
              <a:defRPr lang="de-DE" sz="2000" noProof="0" dirty="0">
                <a:solidFill>
                  <a:schemeClr val="tx1"/>
                </a:solidFill>
              </a:defRPr>
            </a:lvl3pPr>
            <a:lvl4pPr>
              <a:defRPr lang="de-DE" sz="2000" noProof="0" dirty="0">
                <a:solidFill>
                  <a:schemeClr val="tx1"/>
                </a:solidFill>
              </a:defRPr>
            </a:lvl4pPr>
            <a:lvl5pPr>
              <a:defRPr lang="de-DE" sz="1800" noProof="0" dirty="0">
                <a:solidFill>
                  <a:schemeClr val="tx1"/>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pic>
        <p:nvPicPr>
          <p:cNvPr id="14" name="Grafik 13">
            <a:extLst>
              <a:ext uri="{FF2B5EF4-FFF2-40B4-BE49-F238E27FC236}">
                <a16:creationId xmlns:a16="http://schemas.microsoft.com/office/drawing/2014/main" id="{D208447A-90DF-4C64-AC48-F79ECC98B8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390524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el+leer">
    <p:spTree>
      <p:nvGrpSpPr>
        <p:cNvPr id="1" name=""/>
        <p:cNvGrpSpPr/>
        <p:nvPr/>
      </p:nvGrpSpPr>
      <p:grpSpPr>
        <a:xfrm>
          <a:off x="0" y="0"/>
          <a:ext cx="0" cy="0"/>
          <a:chOff x="0" y="0"/>
          <a:chExt cx="0" cy="0"/>
        </a:xfrm>
      </p:grpSpPr>
      <p:sp>
        <p:nvSpPr>
          <p:cNvPr id="15" name="Titel">
            <a:extLst>
              <a:ext uri="{FF2B5EF4-FFF2-40B4-BE49-F238E27FC236}">
                <a16:creationId xmlns:a16="http://schemas.microsoft.com/office/drawing/2014/main" id="{9BDDE166-0BAD-4AB4-BA82-8567E6EFABDA}"/>
              </a:ext>
            </a:extLst>
          </p:cNvPr>
          <p:cNvSpPr>
            <a:spLocks noGrp="1"/>
          </p:cNvSpPr>
          <p:nvPr>
            <p:ph type="title" hasCustomPrompt="1"/>
          </p:nvPr>
        </p:nvSpPr>
        <p:spPr bwMode="gray">
          <a:xfrm>
            <a:off x="525463" y="270000"/>
            <a:ext cx="9362428" cy="540000"/>
          </a:xfrm>
          <a:prstGeom prst="rect">
            <a:avLst/>
          </a:prstGeom>
        </p:spPr>
        <p:txBody>
          <a:bodyPr lIns="0" tIns="0" rIns="0" bIns="0" anchor="t" anchorCtr="0"/>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8" name="Datum">
            <a:extLst>
              <a:ext uri="{FF2B5EF4-FFF2-40B4-BE49-F238E27FC236}">
                <a16:creationId xmlns:a16="http://schemas.microsoft.com/office/drawing/2014/main" id="{3058A7D9-39A2-4844-B00A-EA197751A0C4}"/>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E583F7F7-1C80-4E6A-9B8C-BBC2D6DBF372}" type="datetime1">
              <a:rPr lang="de-DE" smtClean="0"/>
              <a:t>29.11.2021</a:t>
            </a:fld>
            <a:endParaRPr lang="de-DE"/>
          </a:p>
        </p:txBody>
      </p:sp>
      <p:sp>
        <p:nvSpPr>
          <p:cNvPr id="11" name="Foliennummer">
            <a:extLst>
              <a:ext uri="{FF2B5EF4-FFF2-40B4-BE49-F238E27FC236}">
                <a16:creationId xmlns:a16="http://schemas.microsoft.com/office/drawing/2014/main" id="{C449021B-18D9-4B37-8272-39848773F809}"/>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‹Nr.›</a:t>
            </a:fld>
            <a:endParaRPr lang="de-DE"/>
          </a:p>
        </p:txBody>
      </p:sp>
      <p:pic>
        <p:nvPicPr>
          <p:cNvPr id="13" name="Grafik 12">
            <a:extLst>
              <a:ext uri="{FF2B5EF4-FFF2-40B4-BE49-F238E27FC236}">
                <a16:creationId xmlns:a16="http://schemas.microsoft.com/office/drawing/2014/main" id="{2E428C4F-609D-4BEA-919D-0A15E32F50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5339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el, Inhalt+Bild">
    <p:spTree>
      <p:nvGrpSpPr>
        <p:cNvPr id="1" name=""/>
        <p:cNvGrpSpPr/>
        <p:nvPr/>
      </p:nvGrpSpPr>
      <p:grpSpPr>
        <a:xfrm>
          <a:off x="0" y="0"/>
          <a:ext cx="0" cy="0"/>
          <a:chOff x="0" y="0"/>
          <a:chExt cx="0" cy="0"/>
        </a:xfrm>
      </p:grpSpPr>
      <p:sp>
        <p:nvSpPr>
          <p:cNvPr id="3" name="Textfeld"/>
          <p:cNvSpPr>
            <a:spLocks noGrp="1"/>
          </p:cNvSpPr>
          <p:nvPr>
            <p:ph sz="half" idx="1" hasCustomPrompt="1"/>
          </p:nvPr>
        </p:nvSpPr>
        <p:spPr bwMode="gray">
          <a:xfrm>
            <a:off x="6107209" y="2651759"/>
            <a:ext cx="5568854" cy="3656965"/>
          </a:xfrm>
        </p:spPr>
        <p:txBody>
          <a:bodyPr lIns="0" tIns="0" rIns="0" bIns="0" spcCol="144000">
            <a:noAutofit/>
          </a:bodyPr>
          <a:lstStyle>
            <a:lvl1pPr marL="0" indent="0">
              <a:spcAft>
                <a:spcPts val="600"/>
              </a:spcAft>
              <a:buNone/>
              <a:defRPr sz="2400">
                <a:solidFill>
                  <a:schemeClr val="tx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noProof="0"/>
              <a:t>Textmasterformat bearbeiten</a:t>
            </a:r>
          </a:p>
        </p:txBody>
      </p:sp>
      <p:sp>
        <p:nvSpPr>
          <p:cNvPr id="10" name="Bild"/>
          <p:cNvSpPr>
            <a:spLocks noGrp="1" noChangeAspect="1"/>
          </p:cNvSpPr>
          <p:nvPr>
            <p:ph type="pic" sz="quarter" idx="30"/>
          </p:nvPr>
        </p:nvSpPr>
        <p:spPr bwMode="gray">
          <a:xfrm>
            <a:off x="-23461" y="0"/>
            <a:ext cx="5674961" cy="6858000"/>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2" name="Balken">
            <a:extLst>
              <a:ext uri="{FF2B5EF4-FFF2-40B4-BE49-F238E27FC236}">
                <a16:creationId xmlns:a16="http://schemas.microsoft.com/office/drawing/2014/main" id="{23FC8876-5162-4E00-9469-856AD685C1CC}"/>
              </a:ext>
            </a:extLst>
          </p:cNvPr>
          <p:cNvSpPr/>
          <p:nvPr userDrawn="1"/>
        </p:nvSpPr>
        <p:spPr bwMode="gray">
          <a:xfrm>
            <a:off x="5646386" y="0"/>
            <a:ext cx="1162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a:extLst>
              <a:ext uri="{FF2B5EF4-FFF2-40B4-BE49-F238E27FC236}">
                <a16:creationId xmlns:a16="http://schemas.microsoft.com/office/drawing/2014/main" id="{57B2DC91-7646-4EDB-8486-B680E0D8298C}"/>
              </a:ext>
            </a:extLst>
          </p:cNvPr>
          <p:cNvSpPr>
            <a:spLocks noGrp="1"/>
          </p:cNvSpPr>
          <p:nvPr>
            <p:ph type="title" hasCustomPrompt="1"/>
          </p:nvPr>
        </p:nvSpPr>
        <p:spPr bwMode="gray">
          <a:xfrm>
            <a:off x="6107209" y="1751163"/>
            <a:ext cx="5568854" cy="540000"/>
          </a:xfrm>
          <a:prstGeom prst="rect">
            <a:avLst/>
          </a:prstGeom>
        </p:spPr>
        <p:txBody>
          <a:bodyPr lIns="0" tIns="0" rIns="0" bIns="0" anchor="b" anchorCtr="0"/>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21" name="Dekorlinie">
            <a:extLst>
              <a:ext uri="{FF2B5EF4-FFF2-40B4-BE49-F238E27FC236}">
                <a16:creationId xmlns:a16="http://schemas.microsoft.com/office/drawing/2014/main" id="{F147C00C-54B2-4173-89B2-4F1D17139EDB}"/>
              </a:ext>
            </a:extLst>
          </p:cNvPr>
          <p:cNvSpPr>
            <a:spLocks noGrp="1"/>
          </p:cNvSpPr>
          <p:nvPr>
            <p:ph type="body" sz="quarter" idx="33" hasCustomPrompt="1"/>
          </p:nvPr>
        </p:nvSpPr>
        <p:spPr bwMode="gray">
          <a:xfrm>
            <a:off x="1157975" y="6480000"/>
            <a:ext cx="7201" cy="180000"/>
          </a:xfrm>
          <a:solidFill>
            <a:schemeClr val="tx1"/>
          </a:solidFill>
          <a:ln>
            <a:solidFill>
              <a:schemeClr val="accent3"/>
            </a:solidFill>
          </a:ln>
        </p:spPr>
        <p:txBody>
          <a:bodyPr lIns="0" tIns="0" rIns="0" bIns="0"/>
          <a:lstStyle>
            <a:lvl1pPr marL="0" indent="0">
              <a:buNone/>
              <a:defRPr>
                <a:solidFill>
                  <a:schemeClr val="tx2">
                    <a:lumMod val="75000"/>
                  </a:schemeClr>
                </a:solidFill>
              </a:defRPr>
            </a:lvl1pPr>
          </a:lstStyle>
          <a:p>
            <a:pPr lvl="0"/>
            <a:r>
              <a:rPr lang="en-US"/>
              <a:t> </a:t>
            </a:r>
          </a:p>
        </p:txBody>
      </p:sp>
      <p:sp>
        <p:nvSpPr>
          <p:cNvPr id="23" name="Foliennummer">
            <a:extLst>
              <a:ext uri="{FF2B5EF4-FFF2-40B4-BE49-F238E27FC236}">
                <a16:creationId xmlns:a16="http://schemas.microsoft.com/office/drawing/2014/main" id="{9C9A00E8-AF2F-4FC9-8827-39FD0672853C}"/>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bg1"/>
                </a:solidFill>
              </a:defRPr>
            </a:lvl1pPr>
          </a:lstStyle>
          <a:p>
            <a:fld id="{02CEFE82-39F2-4F47-8A0C-D5AB3496FA5C}" type="slidenum">
              <a:rPr lang="de-DE" smtClean="0"/>
              <a:pPr/>
              <a:t>‹Nr.›</a:t>
            </a:fld>
            <a:endParaRPr lang="de-DE"/>
          </a:p>
        </p:txBody>
      </p:sp>
      <p:sp>
        <p:nvSpPr>
          <p:cNvPr id="16" name="Datum">
            <a:extLst>
              <a:ext uri="{FF2B5EF4-FFF2-40B4-BE49-F238E27FC236}">
                <a16:creationId xmlns:a16="http://schemas.microsoft.com/office/drawing/2014/main" id="{5A30CE15-5C95-4465-AE21-F10C7B918A9F}"/>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FFA41BFE-C4B3-4AE9-9B87-6B3AB5F5E258}" type="datetime1">
              <a:rPr lang="de-DE" smtClean="0"/>
              <a:t>29.11.2021</a:t>
            </a:fld>
            <a:endParaRPr lang="de-DE"/>
          </a:p>
        </p:txBody>
      </p:sp>
      <p:pic>
        <p:nvPicPr>
          <p:cNvPr id="11" name="Grafik 10">
            <a:extLst>
              <a:ext uri="{FF2B5EF4-FFF2-40B4-BE49-F238E27FC236}">
                <a16:creationId xmlns:a16="http://schemas.microsoft.com/office/drawing/2014/main" id="{89C84D85-3227-496F-A05E-61ED31CBDB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
        <p:nvSpPr>
          <p:cNvPr id="14" name="Fußzeile">
            <a:extLst>
              <a:ext uri="{FF2B5EF4-FFF2-40B4-BE49-F238E27FC236}">
                <a16:creationId xmlns:a16="http://schemas.microsoft.com/office/drawing/2014/main" id="{2FFE81B3-DE6E-4DE7-BDB6-5007B86631B9}"/>
              </a:ext>
            </a:extLst>
          </p:cNvPr>
          <p:cNvSpPr>
            <a:spLocks noGrp="1"/>
          </p:cNvSpPr>
          <p:nvPr>
            <p:ph type="ftr" sz="quarter" idx="3"/>
          </p:nvPr>
        </p:nvSpPr>
        <p:spPr bwMode="gray">
          <a:xfrm>
            <a:off x="1327994" y="6451719"/>
            <a:ext cx="4114800" cy="180000"/>
          </a:xfrm>
          <a:prstGeom prst="rect">
            <a:avLst/>
          </a:prstGeom>
        </p:spPr>
        <p:txBody>
          <a:bodyPr lIns="0" tIns="0" rIns="0" bIns="0" anchor="ctr" anchorCtr="0"/>
          <a:lstStyle>
            <a:lvl1pPr>
              <a:defRPr lang="de-DE" sz="1050" baseline="0">
                <a:solidFill>
                  <a:schemeClr val="bg1"/>
                </a:solidFill>
              </a:defRPr>
            </a:lvl1pPr>
          </a:lstStyle>
          <a:p>
            <a:pPr>
              <a:lnSpc>
                <a:spcPct val="150000"/>
              </a:lnSpc>
              <a:spcBef>
                <a:spcPts val="1000"/>
              </a:spcBef>
              <a:spcAft>
                <a:spcPts val="600"/>
              </a:spcAft>
              <a:buFont typeface="Arial" panose="020B0604020202020204" pitchFamily="34" charset="0"/>
              <a:buNone/>
            </a:pPr>
            <a:r>
              <a:rPr lang="de-DE"/>
              <a:t>Fußzeile</a:t>
            </a:r>
          </a:p>
        </p:txBody>
      </p:sp>
    </p:spTree>
    <p:extLst>
      <p:ext uri="{BB962C8B-B14F-4D97-AF65-F5344CB8AC3E}">
        <p14:creationId xmlns:p14="http://schemas.microsoft.com/office/powerpoint/2010/main" val="367116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
            <a:extLst>
              <a:ext uri="{FF2B5EF4-FFF2-40B4-BE49-F238E27FC236}">
                <a16:creationId xmlns:a16="http://schemas.microsoft.com/office/drawing/2014/main" id="{197A662A-A789-49CE-8871-503C834A9260}"/>
              </a:ext>
            </a:extLst>
          </p:cNvPr>
          <p:cNvSpPr>
            <a:spLocks noGrp="1"/>
          </p:cNvSpPr>
          <p:nvPr>
            <p:ph type="title"/>
          </p:nvPr>
        </p:nvSpPr>
        <p:spPr bwMode="gray">
          <a:xfrm>
            <a:off x="523877" y="270000"/>
            <a:ext cx="9360066" cy="539992"/>
          </a:xfrm>
          <a:prstGeom prst="rect">
            <a:avLst/>
          </a:prstGeom>
        </p:spPr>
        <p:txBody>
          <a:bodyPr vert="horz" lIns="0" tIns="0" rIns="0" bIns="0" rtlCol="0" anchor="t" anchorCtr="0">
            <a:noAutofit/>
          </a:bodyPr>
          <a:lstStyle/>
          <a:p>
            <a:r>
              <a:rPr lang="de-DE"/>
              <a:t>MASTERTITELFORMAT BEARBEITEN</a:t>
            </a:r>
          </a:p>
        </p:txBody>
      </p:sp>
      <p:sp>
        <p:nvSpPr>
          <p:cNvPr id="3" name="Textfeld">
            <a:extLst>
              <a:ext uri="{FF2B5EF4-FFF2-40B4-BE49-F238E27FC236}">
                <a16:creationId xmlns:a16="http://schemas.microsoft.com/office/drawing/2014/main" id="{B0D83DEC-8FE9-4E57-ADE9-65F63BA3704C}"/>
              </a:ext>
            </a:extLst>
          </p:cNvPr>
          <p:cNvSpPr>
            <a:spLocks noGrp="1"/>
          </p:cNvSpPr>
          <p:nvPr>
            <p:ph type="body" idx="1"/>
          </p:nvPr>
        </p:nvSpPr>
        <p:spPr bwMode="gray">
          <a:xfrm>
            <a:off x="523874" y="1736726"/>
            <a:ext cx="11160000" cy="4572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Datum">
            <a:extLst>
              <a:ext uri="{FF2B5EF4-FFF2-40B4-BE49-F238E27FC236}">
                <a16:creationId xmlns:a16="http://schemas.microsoft.com/office/drawing/2014/main" id="{AB6B8FFA-A981-4565-B86C-A7775066F0C8}"/>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A05D33C4-F885-47B5-BF4F-C90060C4B479}" type="datetime1">
              <a:rPr lang="de-DE" smtClean="0"/>
              <a:t>29.11.2021</a:t>
            </a:fld>
            <a:endParaRPr lang="de-DE"/>
          </a:p>
        </p:txBody>
      </p:sp>
      <p:sp>
        <p:nvSpPr>
          <p:cNvPr id="11" name="Foliennummer">
            <a:extLst>
              <a:ext uri="{FF2B5EF4-FFF2-40B4-BE49-F238E27FC236}">
                <a16:creationId xmlns:a16="http://schemas.microsoft.com/office/drawing/2014/main" id="{58DAAE7E-52B0-4115-AF69-C0A3D94F7A35}"/>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‹Nr.›</a:t>
            </a:fld>
            <a:endParaRPr lang="de-DE"/>
          </a:p>
        </p:txBody>
      </p:sp>
    </p:spTree>
    <p:extLst>
      <p:ext uri="{BB962C8B-B14F-4D97-AF65-F5344CB8AC3E}">
        <p14:creationId xmlns:p14="http://schemas.microsoft.com/office/powerpoint/2010/main" val="41243086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59" r:id="rId5"/>
    <p:sldLayoutId id="2147483650" r:id="rId6"/>
    <p:sldLayoutId id="2147483656" r:id="rId7"/>
    <p:sldLayoutId id="2147483654" r:id="rId8"/>
    <p:sldLayoutId id="2147483655" r:id="rId9"/>
    <p:sldLayoutId id="2147483657" r:id="rId10"/>
    <p:sldLayoutId id="2147483658" r:id="rId11"/>
    <p:sldLayoutId id="2147483660" r:id="rId12"/>
    <p:sldLayoutId id="2147483661" r:id="rId13"/>
  </p:sldLayoutIdLst>
  <p:hf hdr="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spcAft>
          <a:spcPts val="600"/>
        </a:spcAft>
        <a:buFont typeface="Tahoma" panose="020B060403050404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spcAft>
          <a:spcPts val="600"/>
        </a:spcAft>
        <a:buFont typeface="Tahoma" panose="020B060403050404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spcAft>
          <a:spcPts val="600"/>
        </a:spcAft>
        <a:buFont typeface="Tahoma" panose="020B060403050404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spcAft>
          <a:spcPts val="600"/>
        </a:spcAft>
        <a:buFont typeface="Tahoma" panose="020B060403050404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3840" userDrawn="1">
          <p15:clr>
            <a:srgbClr val="F26B43"/>
          </p15:clr>
        </p15:guide>
        <p15:guide id="3" pos="325" userDrawn="1">
          <p15:clr>
            <a:srgbClr val="F26B43"/>
          </p15:clr>
        </p15:guide>
        <p15:guide id="4" orient="horz" pos="2160" userDrawn="1">
          <p15:clr>
            <a:srgbClr val="F26B43"/>
          </p15:clr>
        </p15:guide>
        <p15:guide id="5" orient="horz" pos="3974" userDrawn="1">
          <p15:clr>
            <a:srgbClr val="F26B43"/>
          </p15:clr>
        </p15:guide>
        <p15:guide id="6" pos="7355" userDrawn="1">
          <p15:clr>
            <a:srgbClr val="F26B43"/>
          </p15:clr>
        </p15:guide>
        <p15:guide id="7" orient="horz" pos="109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15713F5-3E88-4F34-A6DD-BE291D507588}"/>
              </a:ext>
            </a:extLst>
          </p:cNvPr>
          <p:cNvSpPr>
            <a:spLocks noGrp="1"/>
          </p:cNvSpPr>
          <p:nvPr>
            <p:ph type="title"/>
          </p:nvPr>
        </p:nvSpPr>
        <p:spPr/>
        <p:txBody>
          <a:bodyPr/>
          <a:lstStyle/>
          <a:p>
            <a:r>
              <a:rPr lang="de-CH"/>
              <a:t>Information Zu dieser Präsentation</a:t>
            </a:r>
            <a:br>
              <a:rPr lang="de-CH"/>
            </a:br>
            <a:r>
              <a:rPr lang="de-CH" sz="2000" i="1"/>
              <a:t>(Folie ausgeblendet lassen!)</a:t>
            </a:r>
            <a:endParaRPr lang="de-CH" i="1"/>
          </a:p>
        </p:txBody>
      </p:sp>
      <p:sp>
        <p:nvSpPr>
          <p:cNvPr id="6" name="Inhaltsplatzhalter 5">
            <a:extLst>
              <a:ext uri="{FF2B5EF4-FFF2-40B4-BE49-F238E27FC236}">
                <a16:creationId xmlns:a16="http://schemas.microsoft.com/office/drawing/2014/main" id="{0880011F-C582-49D5-980A-21004368E5F9}"/>
              </a:ext>
            </a:extLst>
          </p:cNvPr>
          <p:cNvSpPr>
            <a:spLocks noGrp="1"/>
          </p:cNvSpPr>
          <p:nvPr>
            <p:ph sz="half" idx="1"/>
          </p:nvPr>
        </p:nvSpPr>
        <p:spPr>
          <a:xfrm>
            <a:off x="525600" y="1302818"/>
            <a:ext cx="11160124" cy="5005907"/>
          </a:xfrm>
        </p:spPr>
        <p:txBody>
          <a:bodyPr/>
          <a:lstStyle/>
          <a:p>
            <a:pPr marL="0" indent="0">
              <a:lnSpc>
                <a:spcPct val="100000"/>
              </a:lnSpc>
              <a:buNone/>
            </a:pPr>
            <a:r>
              <a:rPr lang="de-CH" sz="2000" dirty="0"/>
              <a:t>Sowohl die auslaufende Übergangsfrist für </a:t>
            </a:r>
            <a:r>
              <a:rPr lang="de-CH" sz="2000" dirty="0" err="1"/>
              <a:t>WaG</a:t>
            </a:r>
            <a:r>
              <a:rPr lang="de-CH" sz="2000" dirty="0"/>
              <a:t> Art. 21a und </a:t>
            </a:r>
            <a:r>
              <a:rPr lang="de-CH" sz="2000" dirty="0" err="1"/>
              <a:t>WaV</a:t>
            </a:r>
            <a:r>
              <a:rPr lang="de-CH" sz="2000" dirty="0"/>
              <a:t> Art. 34 als auch die Umsetzung der Richtlinie EKAS 2134 haben eine wesentlichen Einfluss auf die Durchführung von Waldarbeiten in der Landwirtschaft. Insbesondere in der Ausbildung von Lernenden.</a:t>
            </a:r>
          </a:p>
          <a:p>
            <a:pPr marL="0" indent="0">
              <a:lnSpc>
                <a:spcPct val="100000"/>
              </a:lnSpc>
              <a:buNone/>
            </a:pPr>
            <a:r>
              <a:rPr lang="de-CH" sz="2000" dirty="0"/>
              <a:t>In dieser Präsentation sind die wichtigsten Eckpfeiler festgehalten.</a:t>
            </a:r>
          </a:p>
          <a:p>
            <a:pPr marL="0" indent="0">
              <a:lnSpc>
                <a:spcPct val="100000"/>
              </a:lnSpc>
              <a:buNone/>
            </a:pPr>
            <a:r>
              <a:rPr lang="de-CH" sz="2000" dirty="0"/>
              <a:t>Dieser Foliensatz ist für Informationsveranstaltungen wie z.B. Berufsbildertagungen vorgesehen. Die Präsentation kann durch die verantwortlichen Personen selbst präsentiert werden.</a:t>
            </a:r>
          </a:p>
          <a:p>
            <a:pPr marL="0" indent="0">
              <a:lnSpc>
                <a:spcPct val="100000"/>
              </a:lnSpc>
              <a:buNone/>
            </a:pPr>
            <a:r>
              <a:rPr lang="de-CH" sz="2000" dirty="0"/>
              <a:t>Zusätzliche Informationen und Hinweise finden Sie in den Notizen zu jeder Folie.</a:t>
            </a:r>
          </a:p>
          <a:p>
            <a:pPr marL="0" indent="0">
              <a:lnSpc>
                <a:spcPct val="100000"/>
              </a:lnSpc>
              <a:buNone/>
            </a:pPr>
            <a:endParaRPr lang="de-CH" sz="2000" i="1" dirty="0"/>
          </a:p>
        </p:txBody>
      </p:sp>
      <p:graphicFrame>
        <p:nvGraphicFramePr>
          <p:cNvPr id="4" name="Tabelle 7">
            <a:extLst>
              <a:ext uri="{FF2B5EF4-FFF2-40B4-BE49-F238E27FC236}">
                <a16:creationId xmlns:a16="http://schemas.microsoft.com/office/drawing/2014/main" id="{620A4AEC-7427-4F5F-8C72-F7AD6A44BA19}"/>
              </a:ext>
            </a:extLst>
          </p:cNvPr>
          <p:cNvGraphicFramePr>
            <a:graphicFrameLocks noGrp="1"/>
          </p:cNvGraphicFramePr>
          <p:nvPr>
            <p:extLst>
              <p:ext uri="{D42A27DB-BD31-4B8C-83A1-F6EECF244321}">
                <p14:modId xmlns:p14="http://schemas.microsoft.com/office/powerpoint/2010/main" val="1228171087"/>
              </p:ext>
            </p:extLst>
          </p:nvPr>
        </p:nvGraphicFramePr>
        <p:xfrm>
          <a:off x="424498" y="4635119"/>
          <a:ext cx="11261226" cy="1437640"/>
        </p:xfrm>
        <a:graphic>
          <a:graphicData uri="http://schemas.openxmlformats.org/drawingml/2006/table">
            <a:tbl>
              <a:tblPr firstRow="1" bandRow="1">
                <a:tableStyleId>{2D5ABB26-0587-4C30-8999-92F81FD0307C}</a:tableStyleId>
              </a:tblPr>
              <a:tblGrid>
                <a:gridCol w="3989847">
                  <a:extLst>
                    <a:ext uri="{9D8B030D-6E8A-4147-A177-3AD203B41FA5}">
                      <a16:colId xmlns:a16="http://schemas.microsoft.com/office/drawing/2014/main" val="1791830547"/>
                    </a:ext>
                  </a:extLst>
                </a:gridCol>
                <a:gridCol w="830317">
                  <a:extLst>
                    <a:ext uri="{9D8B030D-6E8A-4147-A177-3AD203B41FA5}">
                      <a16:colId xmlns:a16="http://schemas.microsoft.com/office/drawing/2014/main" val="1932906122"/>
                    </a:ext>
                  </a:extLst>
                </a:gridCol>
                <a:gridCol w="6441062">
                  <a:extLst>
                    <a:ext uri="{9D8B030D-6E8A-4147-A177-3AD203B41FA5}">
                      <a16:colId xmlns:a16="http://schemas.microsoft.com/office/drawing/2014/main" val="1252114921"/>
                    </a:ext>
                  </a:extLst>
                </a:gridCol>
              </a:tblGrid>
              <a:tr h="370840">
                <a:tc>
                  <a:txBody>
                    <a:bodyPr/>
                    <a:lstStyle/>
                    <a:p>
                      <a:r>
                        <a:rPr lang="de-CH" sz="1600" b="1" dirty="0"/>
                        <a:t>BUL</a:t>
                      </a:r>
                    </a:p>
                  </a:txBody>
                  <a:tcPr>
                    <a:lnL>
                      <a:noFill/>
                    </a:lnL>
                    <a:lnR>
                      <a:noFill/>
                    </a:lnR>
                    <a:lnT>
                      <a:noFill/>
                    </a:lnT>
                    <a:lnB>
                      <a:noFill/>
                    </a:lnB>
                    <a:lnTlToBr w="12700" cmpd="sng">
                      <a:noFill/>
                      <a:prstDash val="solid"/>
                    </a:lnTlToBr>
                    <a:lnBlToTr w="12700" cmpd="sng">
                      <a:noFill/>
                      <a:prstDash val="solid"/>
                    </a:lnBlToTr>
                  </a:tcPr>
                </a:tc>
                <a:tc>
                  <a:txBody>
                    <a:bodyPr/>
                    <a:lstStyle/>
                    <a:p>
                      <a:endParaRPr lang="de-CH" sz="1600" b="1"/>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de-CH" sz="1600" b="1" dirty="0"/>
                        <a:t>agriss</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70106641"/>
                  </a:ext>
                </a:extLst>
              </a:tr>
              <a:tr h="370840">
                <a:tc>
                  <a:txBody>
                    <a:bodyPr/>
                    <a:lstStyle/>
                    <a:p>
                      <a:r>
                        <a:rPr lang="de-CH" sz="1600" dirty="0"/>
                        <a:t>Picardiestrasse 3 </a:t>
                      </a:r>
                    </a:p>
                    <a:p>
                      <a:r>
                        <a:rPr lang="de-CH" sz="1600" dirty="0"/>
                        <a:t>5040 Schöftland</a:t>
                      </a:r>
                    </a:p>
                    <a:p>
                      <a:r>
                        <a:rPr lang="de-CH" sz="1600" dirty="0"/>
                        <a:t>062 739 50 40</a:t>
                      </a:r>
                    </a:p>
                    <a:p>
                      <a:r>
                        <a:rPr lang="de-CH" sz="1600" dirty="0"/>
                        <a:t>www.bul.ch</a:t>
                      </a:r>
                    </a:p>
                  </a:txBody>
                  <a:tcPr>
                    <a:lnL>
                      <a:noFill/>
                    </a:lnL>
                    <a:lnR>
                      <a:noFill/>
                    </a:lnR>
                    <a:lnT>
                      <a:noFill/>
                    </a:lnT>
                    <a:lnB>
                      <a:noFill/>
                    </a:lnB>
                    <a:lnTlToBr w="12700" cmpd="sng">
                      <a:noFill/>
                      <a:prstDash val="solid"/>
                    </a:lnTlToBr>
                    <a:lnBlToTr w="12700" cmpd="sng">
                      <a:noFill/>
                      <a:prstDash val="solid"/>
                    </a:lnBlToTr>
                  </a:tcPr>
                </a:tc>
                <a:tc>
                  <a:txBody>
                    <a:bodyPr/>
                    <a:lstStyle/>
                    <a:p>
                      <a:endParaRPr lang="de-CH" sz="1600"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de-CH" sz="1600" dirty="0"/>
                        <a:t>Picardiestrasse 3 </a:t>
                      </a:r>
                    </a:p>
                    <a:p>
                      <a:r>
                        <a:rPr lang="de-CH" sz="1600" dirty="0"/>
                        <a:t>5040 Schöftland</a:t>
                      </a:r>
                    </a:p>
                    <a:p>
                      <a:r>
                        <a:rPr lang="de-CH" sz="1600" dirty="0"/>
                        <a:t>062 739 50 70</a:t>
                      </a:r>
                    </a:p>
                    <a:p>
                      <a:r>
                        <a:rPr lang="de-CH" sz="1600" dirty="0"/>
                        <a:t>www.agriss.ch</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2501103"/>
                  </a:ext>
                </a:extLst>
              </a:tr>
            </a:tbl>
          </a:graphicData>
        </a:graphic>
      </p:graphicFrame>
      <p:pic>
        <p:nvPicPr>
          <p:cNvPr id="10" name="Grafik 9">
            <a:extLst>
              <a:ext uri="{FF2B5EF4-FFF2-40B4-BE49-F238E27FC236}">
                <a16:creationId xmlns:a16="http://schemas.microsoft.com/office/drawing/2014/main" id="{352E03C5-84A0-4259-96D1-BC760E9B40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306986" y="5119741"/>
            <a:ext cx="1814944" cy="870881"/>
          </a:xfrm>
          <a:prstGeom prst="rect">
            <a:avLst/>
          </a:prstGeom>
        </p:spPr>
      </p:pic>
      <p:pic>
        <p:nvPicPr>
          <p:cNvPr id="3" name="Grafik 2">
            <a:extLst>
              <a:ext uri="{FF2B5EF4-FFF2-40B4-BE49-F238E27FC236}">
                <a16:creationId xmlns:a16="http://schemas.microsoft.com/office/drawing/2014/main" id="{DA1E6788-90EE-4325-A69C-94D7098B3D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7164" y="5119741"/>
            <a:ext cx="752908" cy="925511"/>
          </a:xfrm>
          <a:prstGeom prst="rect">
            <a:avLst/>
          </a:prstGeom>
        </p:spPr>
      </p:pic>
      <p:pic>
        <p:nvPicPr>
          <p:cNvPr id="8" name="Grafik 7">
            <a:extLst>
              <a:ext uri="{FF2B5EF4-FFF2-40B4-BE49-F238E27FC236}">
                <a16:creationId xmlns:a16="http://schemas.microsoft.com/office/drawing/2014/main" id="{295322F0-E864-49AF-BADD-5135B37B71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1061" y="6308725"/>
            <a:ext cx="3804663" cy="429299"/>
          </a:xfrm>
          <a:prstGeom prst="rect">
            <a:avLst/>
          </a:prstGeom>
        </p:spPr>
      </p:pic>
    </p:spTree>
    <p:extLst>
      <p:ext uri="{BB962C8B-B14F-4D97-AF65-F5344CB8AC3E}">
        <p14:creationId xmlns:p14="http://schemas.microsoft.com/office/powerpoint/2010/main" val="18773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abgerundete Ecken 11">
            <a:extLst>
              <a:ext uri="{FF2B5EF4-FFF2-40B4-BE49-F238E27FC236}">
                <a16:creationId xmlns:a16="http://schemas.microsoft.com/office/drawing/2014/main" id="{9799E65C-8AAC-41DE-BD03-7404E2F46128}"/>
              </a:ext>
            </a:extLst>
          </p:cNvPr>
          <p:cNvSpPr/>
          <p:nvPr/>
        </p:nvSpPr>
        <p:spPr>
          <a:xfrm>
            <a:off x="525365" y="1736725"/>
            <a:ext cx="7721131" cy="9306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a:extLst>
              <a:ext uri="{FF2B5EF4-FFF2-40B4-BE49-F238E27FC236}">
                <a16:creationId xmlns:a16="http://schemas.microsoft.com/office/drawing/2014/main" id="{F4EE1EC2-3E9E-48F0-B46D-1E74D28D9D5B}"/>
              </a:ext>
            </a:extLst>
          </p:cNvPr>
          <p:cNvSpPr>
            <a:spLocks noGrp="1"/>
          </p:cNvSpPr>
          <p:nvPr>
            <p:ph sz="half" idx="1"/>
          </p:nvPr>
        </p:nvSpPr>
        <p:spPr>
          <a:xfrm>
            <a:off x="525365" y="1736725"/>
            <a:ext cx="7861890" cy="4572000"/>
          </a:xfrm>
        </p:spPr>
        <p:txBody>
          <a:bodyPr/>
          <a:lstStyle/>
          <a:p>
            <a:pPr>
              <a:lnSpc>
                <a:spcPct val="120000"/>
              </a:lnSpc>
            </a:pPr>
            <a:r>
              <a:rPr lang="de-CH" dirty="0"/>
              <a:t>Lernende und Angestellte benötigen eine Ausbildung von mindestens 10 Kurstagen für Forstarbeiten</a:t>
            </a:r>
            <a:r>
              <a:rPr lang="de-CH" baseline="30000" dirty="0"/>
              <a:t>1)</a:t>
            </a:r>
            <a:endParaRPr lang="de-CH" baseline="30000" dirty="0">
              <a:highlight>
                <a:srgbClr val="FFFF00"/>
              </a:highlight>
            </a:endParaRPr>
          </a:p>
          <a:p>
            <a:pPr marL="0" indent="0">
              <a:buNone/>
            </a:pPr>
            <a:endParaRPr lang="de-CH" sz="1800" i="1" baseline="30000" dirty="0"/>
          </a:p>
          <a:p>
            <a:pPr marL="0" indent="0">
              <a:buNone/>
            </a:pPr>
            <a:r>
              <a:rPr lang="de-CH" sz="1800" i="1" baseline="30000" dirty="0"/>
              <a:t>1) </a:t>
            </a:r>
            <a:r>
              <a:rPr lang="de-CH" sz="1800" i="1" dirty="0"/>
              <a:t>Als Kontrollbehörde wird agriss die Einhaltung dieser Vorschriften ab 1.1.2022 überprüfen.</a:t>
            </a:r>
          </a:p>
        </p:txBody>
      </p:sp>
      <p:sp>
        <p:nvSpPr>
          <p:cNvPr id="3" name="Titel 2">
            <a:extLst>
              <a:ext uri="{FF2B5EF4-FFF2-40B4-BE49-F238E27FC236}">
                <a16:creationId xmlns:a16="http://schemas.microsoft.com/office/drawing/2014/main" id="{8CB7141D-9928-4E79-9D8B-C92829B06FB3}"/>
              </a:ext>
            </a:extLst>
          </p:cNvPr>
          <p:cNvSpPr>
            <a:spLocks noGrp="1"/>
          </p:cNvSpPr>
          <p:nvPr>
            <p:ph type="title"/>
          </p:nvPr>
        </p:nvSpPr>
        <p:spPr/>
        <p:txBody>
          <a:bodyPr/>
          <a:lstStyle/>
          <a:p>
            <a:r>
              <a:rPr lang="de-DE" dirty="0"/>
              <a:t>Schlussfolgerung</a:t>
            </a:r>
            <a:br>
              <a:rPr lang="de-DE" dirty="0"/>
            </a:br>
            <a:r>
              <a:rPr lang="de-DE" dirty="0"/>
              <a:t>Lernende und Angestellte in der Landwirtschaft</a:t>
            </a:r>
            <a:endParaRPr lang="de-CH" dirty="0"/>
          </a:p>
        </p:txBody>
      </p:sp>
      <p:sp>
        <p:nvSpPr>
          <p:cNvPr id="4" name="Datumsplatzhalter 3">
            <a:extLst>
              <a:ext uri="{FF2B5EF4-FFF2-40B4-BE49-F238E27FC236}">
                <a16:creationId xmlns:a16="http://schemas.microsoft.com/office/drawing/2014/main" id="{0A1AC282-0EB7-47A0-A4AF-2F68AC81F25C}"/>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E76C811E-45E6-48DC-9295-9DAF5C0D4BC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10</a:t>
            </a:fld>
            <a:endParaRPr lang="de-DE"/>
          </a:p>
        </p:txBody>
      </p:sp>
      <p:sp>
        <p:nvSpPr>
          <p:cNvPr id="11" name="Textfeld 10">
            <a:extLst>
              <a:ext uri="{FF2B5EF4-FFF2-40B4-BE49-F238E27FC236}">
                <a16:creationId xmlns:a16="http://schemas.microsoft.com/office/drawing/2014/main" id="{FE9CD4AB-F94F-488E-898E-6A768AFD6C67}"/>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3</a:t>
            </a:r>
            <a:endParaRPr lang="de-CH" b="1">
              <a:latin typeface="Arial" panose="020B0604020202020204" pitchFamily="34" charset="0"/>
              <a:cs typeface="Arial" panose="020B0604020202020204" pitchFamily="34" charset="0"/>
            </a:endParaRPr>
          </a:p>
        </p:txBody>
      </p:sp>
      <p:pic>
        <p:nvPicPr>
          <p:cNvPr id="8" name="Inhaltsplatzhalter 7">
            <a:extLst>
              <a:ext uri="{FF2B5EF4-FFF2-40B4-BE49-F238E27FC236}">
                <a16:creationId xmlns:a16="http://schemas.microsoft.com/office/drawing/2014/main" id="{4B950EB7-01ED-41D3-8ACA-7BF267DA7CE3}"/>
              </a:ext>
            </a:extLst>
          </p:cNvPr>
          <p:cNvPicPr>
            <a:picLocks noGrp="1" noChangeAspect="1"/>
          </p:cNvPicPr>
          <p:nvPr>
            <p:ph sz="half" idx="34"/>
          </p:nvPr>
        </p:nvPicPr>
        <p:blipFill rotWithShape="1">
          <a:blip r:embed="rId3" cstate="screen">
            <a:extLst>
              <a:ext uri="{28A0092B-C50C-407E-A947-70E740481C1C}">
                <a14:useLocalDpi xmlns:a14="http://schemas.microsoft.com/office/drawing/2010/main"/>
              </a:ext>
            </a:extLst>
          </a:blip>
          <a:srcRect/>
          <a:stretch/>
        </p:blipFill>
        <p:spPr>
          <a:xfrm>
            <a:off x="9032617" y="1736725"/>
            <a:ext cx="2634018" cy="4572000"/>
          </a:xfrm>
          <a:prstGeom prst="rect">
            <a:avLst/>
          </a:prstGeom>
        </p:spPr>
      </p:pic>
    </p:spTree>
    <p:extLst>
      <p:ext uri="{BB962C8B-B14F-4D97-AF65-F5344CB8AC3E}">
        <p14:creationId xmlns:p14="http://schemas.microsoft.com/office/powerpoint/2010/main" val="144143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4EE1EC2-3E9E-48F0-B46D-1E74D28D9D5B}"/>
              </a:ext>
            </a:extLst>
          </p:cNvPr>
          <p:cNvSpPr>
            <a:spLocks noGrp="1"/>
          </p:cNvSpPr>
          <p:nvPr>
            <p:ph sz="half" idx="1"/>
          </p:nvPr>
        </p:nvSpPr>
        <p:spPr>
          <a:xfrm>
            <a:off x="525365" y="1736725"/>
            <a:ext cx="7472079" cy="4572000"/>
          </a:xfrm>
        </p:spPr>
        <p:txBody>
          <a:bodyPr/>
          <a:lstStyle/>
          <a:p>
            <a:pPr>
              <a:lnSpc>
                <a:spcPct val="120000"/>
              </a:lnSpc>
            </a:pPr>
            <a:r>
              <a:rPr lang="de-CH" dirty="0"/>
              <a:t>Nach erfolgreich abgeschlossenem Basiskurs können Lernende Praxiserfahrung erlangen:</a:t>
            </a:r>
          </a:p>
          <a:p>
            <a:pPr lvl="1">
              <a:lnSpc>
                <a:spcPct val="120000"/>
              </a:lnSpc>
            </a:pPr>
            <a:r>
              <a:rPr lang="de-CH" dirty="0"/>
              <a:t>Nur Erlerntes aus dem Basiskurs</a:t>
            </a:r>
          </a:p>
          <a:p>
            <a:pPr lvl="1">
              <a:lnSpc>
                <a:spcPct val="120000"/>
              </a:lnSpc>
            </a:pPr>
            <a:r>
              <a:rPr lang="de-CH" dirty="0"/>
              <a:t>Aufsicht und Anleitung durch Forstwart oder Berufsbildner Landwirtschaft mit Nachweis der Ausbildung von 10 Tagen nach </a:t>
            </a:r>
            <a:r>
              <a:rPr lang="de-CH" dirty="0" err="1"/>
              <a:t>WaG</a:t>
            </a:r>
            <a:r>
              <a:rPr lang="de-CH" dirty="0"/>
              <a:t> und mehrjähriger Erfahrung bei Holzerntearbeiten</a:t>
            </a:r>
          </a:p>
          <a:p>
            <a:pPr>
              <a:lnSpc>
                <a:spcPct val="120000"/>
              </a:lnSpc>
            </a:pPr>
            <a:r>
              <a:rPr lang="de-CH" dirty="0"/>
              <a:t>Der Weiterführungskurs sollte innerhalb von 2 Jahren absolviert werden, Lernende also z.B. im 3. Lehrjahr.</a:t>
            </a:r>
          </a:p>
        </p:txBody>
      </p:sp>
      <p:sp>
        <p:nvSpPr>
          <p:cNvPr id="3" name="Titel 2">
            <a:extLst>
              <a:ext uri="{FF2B5EF4-FFF2-40B4-BE49-F238E27FC236}">
                <a16:creationId xmlns:a16="http://schemas.microsoft.com/office/drawing/2014/main" id="{8CB7141D-9928-4E79-9D8B-C92829B06FB3}"/>
              </a:ext>
            </a:extLst>
          </p:cNvPr>
          <p:cNvSpPr>
            <a:spLocks noGrp="1"/>
          </p:cNvSpPr>
          <p:nvPr>
            <p:ph type="title"/>
          </p:nvPr>
        </p:nvSpPr>
        <p:spPr/>
        <p:txBody>
          <a:bodyPr/>
          <a:lstStyle/>
          <a:p>
            <a:r>
              <a:rPr lang="de-DE" dirty="0"/>
              <a:t>Praxiserfahrung</a:t>
            </a:r>
            <a:br>
              <a:rPr lang="de-DE" dirty="0"/>
            </a:br>
            <a:r>
              <a:rPr lang="de-DE" dirty="0"/>
              <a:t>Lernende in der Landwirtschaft</a:t>
            </a:r>
            <a:endParaRPr lang="de-CH" dirty="0"/>
          </a:p>
        </p:txBody>
      </p:sp>
      <p:sp>
        <p:nvSpPr>
          <p:cNvPr id="4" name="Datumsplatzhalter 3">
            <a:extLst>
              <a:ext uri="{FF2B5EF4-FFF2-40B4-BE49-F238E27FC236}">
                <a16:creationId xmlns:a16="http://schemas.microsoft.com/office/drawing/2014/main" id="{0A1AC282-0EB7-47A0-A4AF-2F68AC81F25C}"/>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E76C811E-45E6-48DC-9295-9DAF5C0D4BC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11</a:t>
            </a:fld>
            <a:endParaRPr lang="de-DE"/>
          </a:p>
        </p:txBody>
      </p:sp>
      <p:sp>
        <p:nvSpPr>
          <p:cNvPr id="11" name="Textfeld 10">
            <a:extLst>
              <a:ext uri="{FF2B5EF4-FFF2-40B4-BE49-F238E27FC236}">
                <a16:creationId xmlns:a16="http://schemas.microsoft.com/office/drawing/2014/main" id="{FE9CD4AB-F94F-488E-898E-6A768AFD6C67}"/>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3</a:t>
            </a:r>
            <a:endParaRPr lang="de-CH" b="1">
              <a:latin typeface="Arial" panose="020B0604020202020204" pitchFamily="34" charset="0"/>
              <a:cs typeface="Arial" panose="020B0604020202020204" pitchFamily="34" charset="0"/>
            </a:endParaRPr>
          </a:p>
        </p:txBody>
      </p:sp>
      <p:pic>
        <p:nvPicPr>
          <p:cNvPr id="12" name="Inhaltsplatzhalter 11">
            <a:extLst>
              <a:ext uri="{FF2B5EF4-FFF2-40B4-BE49-F238E27FC236}">
                <a16:creationId xmlns:a16="http://schemas.microsoft.com/office/drawing/2014/main" id="{17A48D11-EFE4-4A50-B7F8-65343A4CAA51}"/>
              </a:ext>
            </a:extLst>
          </p:cNvPr>
          <p:cNvPicPr>
            <a:picLocks noGrp="1" noChangeAspect="1"/>
          </p:cNvPicPr>
          <p:nvPr>
            <p:ph sz="half" idx="34"/>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191134" y="1736725"/>
            <a:ext cx="3799404" cy="3804266"/>
          </a:xfrm>
          <a:prstGeom prst="rect">
            <a:avLst/>
          </a:prstGeom>
        </p:spPr>
      </p:pic>
    </p:spTree>
    <p:extLst>
      <p:ext uri="{BB962C8B-B14F-4D97-AF65-F5344CB8AC3E}">
        <p14:creationId xmlns:p14="http://schemas.microsoft.com/office/powerpoint/2010/main" val="328750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4EE1EC2-3E9E-48F0-B46D-1E74D28D9D5B}"/>
              </a:ext>
            </a:extLst>
          </p:cNvPr>
          <p:cNvSpPr>
            <a:spLocks noGrp="1"/>
          </p:cNvSpPr>
          <p:nvPr>
            <p:ph sz="half" idx="1"/>
          </p:nvPr>
        </p:nvSpPr>
        <p:spPr/>
        <p:txBody>
          <a:bodyPr/>
          <a:lstStyle/>
          <a:p>
            <a:pPr marL="0" indent="0">
              <a:buNone/>
            </a:pPr>
            <a:r>
              <a:rPr lang="de-CH" dirty="0"/>
              <a:t>Erlaubte Arbeiten OHNE Ausbildung:</a:t>
            </a:r>
          </a:p>
          <a:p>
            <a:r>
              <a:rPr lang="de-CH" dirty="0"/>
              <a:t>Z.B. Holz spalten ohne zersägen</a:t>
            </a:r>
          </a:p>
          <a:p>
            <a:r>
              <a:rPr lang="de-CH" dirty="0"/>
              <a:t>Z.B. Holz stapeln von Hand</a:t>
            </a:r>
          </a:p>
          <a:p>
            <a:pPr marL="0" indent="0">
              <a:buNone/>
            </a:pPr>
            <a:endParaRPr lang="de-CH" dirty="0"/>
          </a:p>
        </p:txBody>
      </p:sp>
      <p:sp>
        <p:nvSpPr>
          <p:cNvPr id="3" name="Titel 2">
            <a:extLst>
              <a:ext uri="{FF2B5EF4-FFF2-40B4-BE49-F238E27FC236}">
                <a16:creationId xmlns:a16="http://schemas.microsoft.com/office/drawing/2014/main" id="{8CB7141D-9928-4E79-9D8B-C92829B06FB3}"/>
              </a:ext>
            </a:extLst>
          </p:cNvPr>
          <p:cNvSpPr>
            <a:spLocks noGrp="1"/>
          </p:cNvSpPr>
          <p:nvPr>
            <p:ph type="title"/>
          </p:nvPr>
        </p:nvSpPr>
        <p:spPr/>
        <p:txBody>
          <a:bodyPr/>
          <a:lstStyle/>
          <a:p>
            <a:r>
              <a:rPr lang="de-DE" dirty="0"/>
              <a:t>Schlussfolgerung</a:t>
            </a:r>
            <a:br>
              <a:rPr lang="de-DE" dirty="0"/>
            </a:br>
            <a:r>
              <a:rPr lang="de-DE" dirty="0"/>
              <a:t>Lernende </a:t>
            </a:r>
            <a:r>
              <a:rPr lang="de-DE"/>
              <a:t>und Angestellte </a:t>
            </a:r>
            <a:r>
              <a:rPr lang="de-DE" dirty="0"/>
              <a:t>in der Landwirtschaft</a:t>
            </a:r>
            <a:endParaRPr lang="de-CH" dirty="0"/>
          </a:p>
        </p:txBody>
      </p:sp>
      <p:sp>
        <p:nvSpPr>
          <p:cNvPr id="4" name="Datumsplatzhalter 3">
            <a:extLst>
              <a:ext uri="{FF2B5EF4-FFF2-40B4-BE49-F238E27FC236}">
                <a16:creationId xmlns:a16="http://schemas.microsoft.com/office/drawing/2014/main" id="{0A1AC282-0EB7-47A0-A4AF-2F68AC81F25C}"/>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E76C811E-45E6-48DC-9295-9DAF5C0D4BC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12</a:t>
            </a:fld>
            <a:endParaRPr lang="de-DE"/>
          </a:p>
        </p:txBody>
      </p:sp>
      <p:sp>
        <p:nvSpPr>
          <p:cNvPr id="11" name="Textfeld 10">
            <a:extLst>
              <a:ext uri="{FF2B5EF4-FFF2-40B4-BE49-F238E27FC236}">
                <a16:creationId xmlns:a16="http://schemas.microsoft.com/office/drawing/2014/main" id="{FE9CD4AB-F94F-488E-898E-6A768AFD6C67}"/>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3</a:t>
            </a:r>
            <a:endParaRPr lang="de-CH" b="1">
              <a:latin typeface="Arial" panose="020B0604020202020204" pitchFamily="34" charset="0"/>
              <a:cs typeface="Arial" panose="020B0604020202020204" pitchFamily="34" charset="0"/>
            </a:endParaRPr>
          </a:p>
        </p:txBody>
      </p:sp>
      <p:pic>
        <p:nvPicPr>
          <p:cNvPr id="16" name="Inhaltsplatzhalter 15" descr="Ein Bild, das Baum, draußen, Gras, Wald enthält.&#10;&#10;Automatisch generierte Beschreibung">
            <a:extLst>
              <a:ext uri="{FF2B5EF4-FFF2-40B4-BE49-F238E27FC236}">
                <a16:creationId xmlns:a16="http://schemas.microsoft.com/office/drawing/2014/main" id="{9CB1258D-56D6-43D0-B3ED-D9E37C795B19}"/>
              </a:ext>
            </a:extLst>
          </p:cNvPr>
          <p:cNvPicPr>
            <a:picLocks noGrp="1" noChangeAspect="1"/>
          </p:cNvPicPr>
          <p:nvPr>
            <p:ph sz="half" idx="34"/>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b="-181"/>
          <a:stretch/>
        </p:blipFill>
        <p:spPr>
          <a:xfrm rot="16200000">
            <a:off x="6761957" y="1394614"/>
            <a:ext cx="4571999" cy="5256213"/>
          </a:xfrm>
          <a:prstGeom prst="rect">
            <a:avLst/>
          </a:prstGeom>
        </p:spPr>
      </p:pic>
    </p:spTree>
    <p:extLst>
      <p:ext uri="{BB962C8B-B14F-4D97-AF65-F5344CB8AC3E}">
        <p14:creationId xmlns:p14="http://schemas.microsoft.com/office/powerpoint/2010/main" val="14838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2B0A2E9-D918-48AE-90F3-F8A115858AC1}"/>
              </a:ext>
            </a:extLst>
          </p:cNvPr>
          <p:cNvSpPr>
            <a:spLocks noGrp="1"/>
          </p:cNvSpPr>
          <p:nvPr>
            <p:ph sz="half" idx="1"/>
          </p:nvPr>
        </p:nvSpPr>
        <p:spPr/>
        <p:txBody>
          <a:bodyPr/>
          <a:lstStyle/>
          <a:p>
            <a:pPr marL="0" indent="0">
              <a:buNone/>
            </a:pPr>
            <a:r>
              <a:rPr lang="de-DE" dirty="0"/>
              <a:t>Das Kursangebot und weitere Informationen sind zu finden unter</a:t>
            </a:r>
            <a:endParaRPr lang="de-CH" b="1" dirty="0"/>
          </a:p>
        </p:txBody>
      </p:sp>
      <p:sp>
        <p:nvSpPr>
          <p:cNvPr id="3" name="Titel 2">
            <a:extLst>
              <a:ext uri="{FF2B5EF4-FFF2-40B4-BE49-F238E27FC236}">
                <a16:creationId xmlns:a16="http://schemas.microsoft.com/office/drawing/2014/main" id="{A9695D3C-CA4C-4B56-8393-71A76F3C4B73}"/>
              </a:ext>
            </a:extLst>
          </p:cNvPr>
          <p:cNvSpPr>
            <a:spLocks noGrp="1"/>
          </p:cNvSpPr>
          <p:nvPr>
            <p:ph type="title"/>
          </p:nvPr>
        </p:nvSpPr>
        <p:spPr/>
        <p:txBody>
          <a:bodyPr/>
          <a:lstStyle/>
          <a:p>
            <a:r>
              <a:rPr lang="de-DE" dirty="0"/>
              <a:t>Ausbildungsangebot</a:t>
            </a:r>
            <a:endParaRPr lang="de-CH" dirty="0"/>
          </a:p>
        </p:txBody>
      </p:sp>
      <p:sp>
        <p:nvSpPr>
          <p:cNvPr id="4" name="Datumsplatzhalter 3">
            <a:extLst>
              <a:ext uri="{FF2B5EF4-FFF2-40B4-BE49-F238E27FC236}">
                <a16:creationId xmlns:a16="http://schemas.microsoft.com/office/drawing/2014/main" id="{3C18A633-BEFE-4CD8-A203-BFC9C610E6F5}"/>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5" name="Foliennummernplatzhalter 4">
            <a:extLst>
              <a:ext uri="{FF2B5EF4-FFF2-40B4-BE49-F238E27FC236}">
                <a16:creationId xmlns:a16="http://schemas.microsoft.com/office/drawing/2014/main" id="{05CF83B5-77A7-4E56-9672-0E29A6E6F951}"/>
              </a:ext>
            </a:extLst>
          </p:cNvPr>
          <p:cNvSpPr>
            <a:spLocks noGrp="1"/>
          </p:cNvSpPr>
          <p:nvPr>
            <p:ph type="sldNum" sz="quarter" idx="4"/>
          </p:nvPr>
        </p:nvSpPr>
        <p:spPr/>
        <p:txBody>
          <a:bodyPr/>
          <a:lstStyle/>
          <a:p>
            <a:fld id="{02CEFE82-39F2-4F47-8A0C-D5AB3496FA5C}" type="slidenum">
              <a:rPr lang="de-DE" smtClean="0"/>
              <a:pPr/>
              <a:t>13</a:t>
            </a:fld>
            <a:endParaRPr lang="de-DE"/>
          </a:p>
        </p:txBody>
      </p:sp>
      <p:pic>
        <p:nvPicPr>
          <p:cNvPr id="8" name="Inhaltsplatzhalter 7">
            <a:extLst>
              <a:ext uri="{FF2B5EF4-FFF2-40B4-BE49-F238E27FC236}">
                <a16:creationId xmlns:a16="http://schemas.microsoft.com/office/drawing/2014/main" id="{76B6ED00-268B-4AB4-93FE-CDCEFDFF7E65}"/>
              </a:ext>
            </a:extLst>
          </p:cNvPr>
          <p:cNvPicPr>
            <a:picLocks noGrp="1" noChangeAspect="1"/>
          </p:cNvPicPr>
          <p:nvPr>
            <p:ph sz="half" idx="34"/>
          </p:nvPr>
        </p:nvPicPr>
        <p:blipFill>
          <a:blip r:embed="rId3" cstate="screen">
            <a:extLst>
              <a:ext uri="{28A0092B-C50C-407E-A947-70E740481C1C}">
                <a14:useLocalDpi xmlns:a14="http://schemas.microsoft.com/office/drawing/2010/main"/>
              </a:ext>
            </a:extLst>
          </a:blip>
          <a:stretch>
            <a:fillRect/>
          </a:stretch>
        </p:blipFill>
        <p:spPr>
          <a:xfrm>
            <a:off x="6669229" y="1736725"/>
            <a:ext cx="4997406" cy="4572000"/>
          </a:xfrm>
        </p:spPr>
      </p:pic>
      <p:pic>
        <p:nvPicPr>
          <p:cNvPr id="7" name="Grafik 6">
            <a:extLst>
              <a:ext uri="{FF2B5EF4-FFF2-40B4-BE49-F238E27FC236}">
                <a16:creationId xmlns:a16="http://schemas.microsoft.com/office/drawing/2014/main" id="{9E9A2058-8E41-42C4-89A1-497432215A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3113694"/>
            <a:ext cx="5580062" cy="629626"/>
          </a:xfrm>
          <a:prstGeom prst="rect">
            <a:avLst/>
          </a:prstGeom>
        </p:spPr>
      </p:pic>
    </p:spTree>
    <p:extLst>
      <p:ext uri="{BB962C8B-B14F-4D97-AF65-F5344CB8AC3E}">
        <p14:creationId xmlns:p14="http://schemas.microsoft.com/office/powerpoint/2010/main" val="229421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
            <a:extLst>
              <a:ext uri="{FF2B5EF4-FFF2-40B4-BE49-F238E27FC236}">
                <a16:creationId xmlns:a16="http://schemas.microsoft.com/office/drawing/2014/main" id="{3072B732-6CDA-45B7-BCBE-A3637A28F6BE}"/>
              </a:ext>
            </a:extLst>
          </p:cNvPr>
          <p:cNvPicPr>
            <a:picLocks noGrp="1" noChangeAspect="1"/>
          </p:cNvPicPr>
          <p:nvPr>
            <p:ph type="pic" sz="quarter" idx="30"/>
          </p:nvPr>
        </p:nvPicPr>
        <p:blipFill rotWithShape="1">
          <a:blip r:embed="rId3" cstate="screen">
            <a:extLst>
              <a:ext uri="{28A0092B-C50C-407E-A947-70E740481C1C}">
                <a14:useLocalDpi xmlns:a14="http://schemas.microsoft.com/office/drawing/2010/main"/>
              </a:ext>
            </a:extLst>
          </a:blip>
          <a:srcRect/>
          <a:stretch/>
        </p:blipFill>
        <p:spPr bwMode="gray">
          <a:xfrm rot="16200000">
            <a:off x="-570651" y="570650"/>
            <a:ext cx="6858000" cy="5716695"/>
          </a:xfrm>
        </p:spPr>
      </p:pic>
      <p:sp>
        <p:nvSpPr>
          <p:cNvPr id="10" name="Textfeld_2">
            <a:extLst>
              <a:ext uri="{FF2B5EF4-FFF2-40B4-BE49-F238E27FC236}">
                <a16:creationId xmlns:a16="http://schemas.microsoft.com/office/drawing/2014/main" id="{330BD144-9592-4AB5-A7BE-0B06CACB99C8}"/>
              </a:ext>
            </a:extLst>
          </p:cNvPr>
          <p:cNvSpPr>
            <a:spLocks noGrp="1"/>
          </p:cNvSpPr>
          <p:nvPr>
            <p:ph type="body" sz="quarter" idx="34"/>
          </p:nvPr>
        </p:nvSpPr>
        <p:spPr bwMode="gray">
          <a:xfrm>
            <a:off x="6102404" y="4317781"/>
            <a:ext cx="5564504" cy="1383105"/>
          </a:xfrm>
        </p:spPr>
        <p:txBody>
          <a:bodyPr/>
          <a:lstStyle/>
          <a:p>
            <a:r>
              <a:rPr lang="de-DE" sz="1800"/>
              <a:t>Beratungsstelle für Unfallverhütung </a:t>
            </a:r>
          </a:p>
          <a:p>
            <a:r>
              <a:rPr lang="de-DE" sz="1800"/>
              <a:t>in der Landwirtschaft (BUL)</a:t>
            </a:r>
          </a:p>
          <a:p>
            <a:r>
              <a:rPr lang="de-DE" sz="1800" err="1"/>
              <a:t>Picardiestrasse</a:t>
            </a:r>
            <a:r>
              <a:rPr lang="de-DE" sz="1800"/>
              <a:t> 3  |  5040 Schöftland</a:t>
            </a:r>
          </a:p>
          <a:p>
            <a:r>
              <a:rPr lang="de-DE" sz="1800"/>
              <a:t>+41 62 739 50 40  | bul@bul.ch | www.bul.ch</a:t>
            </a:r>
          </a:p>
          <a:p>
            <a:endParaRPr lang="de-DE"/>
          </a:p>
          <a:p>
            <a:endParaRPr lang="de-DE"/>
          </a:p>
          <a:p>
            <a:endParaRPr lang="de-DE"/>
          </a:p>
        </p:txBody>
      </p:sp>
      <p:sp>
        <p:nvSpPr>
          <p:cNvPr id="7" name="Textfeld_1">
            <a:extLst>
              <a:ext uri="{FF2B5EF4-FFF2-40B4-BE49-F238E27FC236}">
                <a16:creationId xmlns:a16="http://schemas.microsoft.com/office/drawing/2014/main" id="{E4E813D4-27EC-46D1-BA2A-DB4CD644C835}"/>
              </a:ext>
            </a:extLst>
          </p:cNvPr>
          <p:cNvSpPr>
            <a:spLocks noGrp="1"/>
          </p:cNvSpPr>
          <p:nvPr>
            <p:ph type="body" sz="quarter" idx="26"/>
          </p:nvPr>
        </p:nvSpPr>
        <p:spPr bwMode="gray">
          <a:xfrm>
            <a:off x="6111559" y="3842153"/>
            <a:ext cx="5564504" cy="288000"/>
          </a:xfrm>
        </p:spPr>
        <p:txBody>
          <a:bodyPr/>
          <a:lstStyle/>
          <a:p>
            <a:pPr marL="228600" lvl="0" indent="-228600"/>
            <a:r>
              <a:rPr lang="de-DE"/>
              <a:t>Vielen Dank für Ihre Aufmerksamkeit</a:t>
            </a:r>
          </a:p>
        </p:txBody>
      </p:sp>
      <p:sp>
        <p:nvSpPr>
          <p:cNvPr id="2" name="Bildplatzhalter 1">
            <a:extLst>
              <a:ext uri="{FF2B5EF4-FFF2-40B4-BE49-F238E27FC236}">
                <a16:creationId xmlns:a16="http://schemas.microsoft.com/office/drawing/2014/main" id="{03BCE75D-E7CA-4D97-8408-900E4F057AE2}"/>
              </a:ext>
            </a:extLst>
          </p:cNvPr>
          <p:cNvSpPr>
            <a:spLocks noGrp="1"/>
          </p:cNvSpPr>
          <p:nvPr>
            <p:ph type="pic" sz="quarter" idx="35"/>
          </p:nvPr>
        </p:nvSpPr>
        <p:spPr bwMode="gray">
          <a:xfrm>
            <a:off x="6111559" y="6045788"/>
            <a:ext cx="1274079" cy="412938"/>
          </a:xfrm>
        </p:spPr>
      </p:sp>
      <p:pic>
        <p:nvPicPr>
          <p:cNvPr id="6" name="Grafik 5">
            <a:extLst>
              <a:ext uri="{FF2B5EF4-FFF2-40B4-BE49-F238E27FC236}">
                <a16:creationId xmlns:a16="http://schemas.microsoft.com/office/drawing/2014/main" id="{9E7A6DF3-179D-4863-9647-7E457229C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1559" y="170797"/>
            <a:ext cx="5580062" cy="629626"/>
          </a:xfrm>
          <a:prstGeom prst="rect">
            <a:avLst/>
          </a:prstGeom>
        </p:spPr>
      </p:pic>
    </p:spTree>
    <p:extLst>
      <p:ext uri="{BB962C8B-B14F-4D97-AF65-F5344CB8AC3E}">
        <p14:creationId xmlns:p14="http://schemas.microsoft.com/office/powerpoint/2010/main" val="3669954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
            <a:extLst>
              <a:ext uri="{FF2B5EF4-FFF2-40B4-BE49-F238E27FC236}">
                <a16:creationId xmlns:a16="http://schemas.microsoft.com/office/drawing/2014/main" id="{EBB50B0C-2AA4-4279-BB33-6FC4A753EC49}"/>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bwMode="gray">
          <a:xfrm>
            <a:off x="0" y="1212762"/>
            <a:ext cx="12192000" cy="3722830"/>
          </a:xfrm>
        </p:spPr>
      </p:pic>
      <p:sp>
        <p:nvSpPr>
          <p:cNvPr id="8" name="Titel">
            <a:extLst>
              <a:ext uri="{FF2B5EF4-FFF2-40B4-BE49-F238E27FC236}">
                <a16:creationId xmlns:a16="http://schemas.microsoft.com/office/drawing/2014/main" id="{EFB0BF8B-9D25-4A90-8E4A-D873B5F0D34F}"/>
              </a:ext>
            </a:extLst>
          </p:cNvPr>
          <p:cNvSpPr>
            <a:spLocks noGrp="1"/>
          </p:cNvSpPr>
          <p:nvPr>
            <p:ph type="ctrTitle"/>
          </p:nvPr>
        </p:nvSpPr>
        <p:spPr bwMode="gray">
          <a:xfrm>
            <a:off x="525600" y="5306007"/>
            <a:ext cx="11304450" cy="816649"/>
          </a:xfrm>
        </p:spPr>
        <p:txBody>
          <a:bodyPr/>
          <a:lstStyle/>
          <a:p>
            <a:r>
              <a:rPr lang="de-DE" sz="3600" dirty="0"/>
              <a:t>Waldarbeiten in der landwirtschaftlichen Ausbildung</a:t>
            </a:r>
            <a:br>
              <a:rPr lang="de-DE" dirty="0"/>
            </a:br>
            <a:endParaRPr lang="de-DE" dirty="0"/>
          </a:p>
        </p:txBody>
      </p:sp>
      <p:sp>
        <p:nvSpPr>
          <p:cNvPr id="9" name="Untertitel">
            <a:extLst>
              <a:ext uri="{FF2B5EF4-FFF2-40B4-BE49-F238E27FC236}">
                <a16:creationId xmlns:a16="http://schemas.microsoft.com/office/drawing/2014/main" id="{4703102F-8FBB-467B-963A-9D6ED4BB0554}"/>
              </a:ext>
            </a:extLst>
          </p:cNvPr>
          <p:cNvSpPr>
            <a:spLocks noGrp="1"/>
          </p:cNvSpPr>
          <p:nvPr>
            <p:ph type="subTitle" idx="1"/>
          </p:nvPr>
        </p:nvSpPr>
        <p:spPr bwMode="gray">
          <a:xfrm>
            <a:off x="525600" y="5840082"/>
            <a:ext cx="10447200" cy="468643"/>
          </a:xfrm>
        </p:spPr>
        <p:txBody>
          <a:bodyPr>
            <a:normAutofit fontScale="92500" lnSpcReduction="20000"/>
          </a:bodyPr>
          <a:lstStyle/>
          <a:p>
            <a:pPr>
              <a:tabLst>
                <a:tab pos="10399713" algn="r"/>
              </a:tabLst>
            </a:pPr>
            <a:r>
              <a:rPr lang="de-DE" dirty="0"/>
              <a:t>BUL | agriss 2021	Präsentation für Informationsveranstaltungen</a:t>
            </a:r>
            <a:endParaRPr lang="de-DE" sz="2000" dirty="0"/>
          </a:p>
          <a:p>
            <a:endParaRPr lang="de-DE" dirty="0"/>
          </a:p>
        </p:txBody>
      </p:sp>
    </p:spTree>
    <p:extLst>
      <p:ext uri="{BB962C8B-B14F-4D97-AF65-F5344CB8AC3E}">
        <p14:creationId xmlns:p14="http://schemas.microsoft.com/office/powerpoint/2010/main" val="4045668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808160CF-0191-41CB-8A8D-2FA6D38BAF51}"/>
              </a:ext>
            </a:extLst>
          </p:cNvPr>
          <p:cNvSpPr>
            <a:spLocks noGrp="1"/>
          </p:cNvSpPr>
          <p:nvPr>
            <p:ph type="title" idx="4294967295"/>
          </p:nvPr>
        </p:nvSpPr>
        <p:spPr>
          <a:xfrm>
            <a:off x="525463" y="270000"/>
            <a:ext cx="9358479" cy="540000"/>
          </a:xfrm>
        </p:spPr>
        <p:txBody>
          <a:bodyPr/>
          <a:lstStyle/>
          <a:p>
            <a:r>
              <a:rPr lang="de-CH"/>
              <a:t>Inhalt</a:t>
            </a:r>
          </a:p>
        </p:txBody>
      </p:sp>
      <p:sp>
        <p:nvSpPr>
          <p:cNvPr id="15" name="Textplatzhalter 14">
            <a:extLst>
              <a:ext uri="{FF2B5EF4-FFF2-40B4-BE49-F238E27FC236}">
                <a16:creationId xmlns:a16="http://schemas.microsoft.com/office/drawing/2014/main" id="{081567EA-817F-4393-8BB3-DB5405079D9E}"/>
              </a:ext>
            </a:extLst>
          </p:cNvPr>
          <p:cNvSpPr>
            <a:spLocks noGrp="1"/>
          </p:cNvSpPr>
          <p:nvPr>
            <p:ph type="body" sz="quarter" idx="40"/>
          </p:nvPr>
        </p:nvSpPr>
        <p:spPr>
          <a:xfrm>
            <a:off x="997199" y="3751200"/>
            <a:ext cx="4239825" cy="637000"/>
          </a:xfrm>
        </p:spPr>
        <p:txBody>
          <a:bodyPr/>
          <a:lstStyle/>
          <a:p>
            <a:pPr>
              <a:lnSpc>
                <a:spcPct val="100000"/>
              </a:lnSpc>
            </a:pPr>
            <a:r>
              <a:rPr lang="de-CH" dirty="0"/>
              <a:t>Schlussfolgerung </a:t>
            </a:r>
          </a:p>
          <a:p>
            <a:pPr>
              <a:lnSpc>
                <a:spcPct val="100000"/>
              </a:lnSpc>
            </a:pPr>
            <a:r>
              <a:rPr lang="de-CH" b="0" dirty="0"/>
              <a:t>Lernende und Angestellte</a:t>
            </a:r>
          </a:p>
        </p:txBody>
      </p:sp>
      <p:sp>
        <p:nvSpPr>
          <p:cNvPr id="13" name="Textplatzhalter 12">
            <a:extLst>
              <a:ext uri="{FF2B5EF4-FFF2-40B4-BE49-F238E27FC236}">
                <a16:creationId xmlns:a16="http://schemas.microsoft.com/office/drawing/2014/main" id="{0C18871E-5658-40BF-8661-60B941FC5C00}"/>
              </a:ext>
            </a:extLst>
          </p:cNvPr>
          <p:cNvSpPr>
            <a:spLocks noGrp="1"/>
          </p:cNvSpPr>
          <p:nvPr>
            <p:ph type="body" sz="quarter" idx="38"/>
          </p:nvPr>
        </p:nvSpPr>
        <p:spPr/>
        <p:txBody>
          <a:bodyPr/>
          <a:lstStyle/>
          <a:p>
            <a:r>
              <a:rPr lang="de-CH"/>
              <a:t>4</a:t>
            </a:r>
          </a:p>
        </p:txBody>
      </p:sp>
      <p:sp>
        <p:nvSpPr>
          <p:cNvPr id="14" name="Textplatzhalter 13">
            <a:extLst>
              <a:ext uri="{FF2B5EF4-FFF2-40B4-BE49-F238E27FC236}">
                <a16:creationId xmlns:a16="http://schemas.microsoft.com/office/drawing/2014/main" id="{0B1E28CB-90E6-457A-A2EC-00614CD077EE}"/>
              </a:ext>
            </a:extLst>
          </p:cNvPr>
          <p:cNvSpPr>
            <a:spLocks noGrp="1"/>
          </p:cNvSpPr>
          <p:nvPr>
            <p:ph type="body" sz="quarter" idx="39"/>
          </p:nvPr>
        </p:nvSpPr>
        <p:spPr>
          <a:xfrm>
            <a:off x="997199" y="3031200"/>
            <a:ext cx="4583794" cy="252000"/>
          </a:xfrm>
        </p:spPr>
        <p:txBody>
          <a:bodyPr/>
          <a:lstStyle/>
          <a:p>
            <a:r>
              <a:rPr lang="de-CH" dirty="0"/>
              <a:t>Bildungsplan Landwirtschaft</a:t>
            </a:r>
          </a:p>
        </p:txBody>
      </p:sp>
      <p:sp>
        <p:nvSpPr>
          <p:cNvPr id="12" name="Textplatzhalter 11">
            <a:extLst>
              <a:ext uri="{FF2B5EF4-FFF2-40B4-BE49-F238E27FC236}">
                <a16:creationId xmlns:a16="http://schemas.microsoft.com/office/drawing/2014/main" id="{7E9154F7-B2F8-46B4-8775-C68C53E25313}"/>
              </a:ext>
            </a:extLst>
          </p:cNvPr>
          <p:cNvSpPr>
            <a:spLocks noGrp="1"/>
          </p:cNvSpPr>
          <p:nvPr>
            <p:ph type="body" sz="quarter" idx="37"/>
          </p:nvPr>
        </p:nvSpPr>
        <p:spPr/>
        <p:txBody>
          <a:bodyPr/>
          <a:lstStyle/>
          <a:p>
            <a:r>
              <a:rPr lang="de-CH"/>
              <a:t>3</a:t>
            </a:r>
          </a:p>
        </p:txBody>
      </p:sp>
      <p:sp>
        <p:nvSpPr>
          <p:cNvPr id="11" name="Textplatzhalter 10">
            <a:extLst>
              <a:ext uri="{FF2B5EF4-FFF2-40B4-BE49-F238E27FC236}">
                <a16:creationId xmlns:a16="http://schemas.microsoft.com/office/drawing/2014/main" id="{E59CE90D-888C-438D-87BF-0F81615BED2E}"/>
              </a:ext>
            </a:extLst>
          </p:cNvPr>
          <p:cNvSpPr>
            <a:spLocks noGrp="1"/>
          </p:cNvSpPr>
          <p:nvPr>
            <p:ph type="body" sz="quarter" idx="36"/>
          </p:nvPr>
        </p:nvSpPr>
        <p:spPr/>
        <p:txBody>
          <a:bodyPr/>
          <a:lstStyle/>
          <a:p>
            <a:r>
              <a:rPr lang="de-CH" dirty="0"/>
              <a:t>Richtline «Forstarbeiten»</a:t>
            </a:r>
          </a:p>
        </p:txBody>
      </p:sp>
      <p:sp>
        <p:nvSpPr>
          <p:cNvPr id="10" name="Textplatzhalter 9">
            <a:extLst>
              <a:ext uri="{FF2B5EF4-FFF2-40B4-BE49-F238E27FC236}">
                <a16:creationId xmlns:a16="http://schemas.microsoft.com/office/drawing/2014/main" id="{ECB67125-2881-4FE5-B3FB-463A0C3F8004}"/>
              </a:ext>
            </a:extLst>
          </p:cNvPr>
          <p:cNvSpPr>
            <a:spLocks noGrp="1"/>
          </p:cNvSpPr>
          <p:nvPr>
            <p:ph type="body" sz="quarter" idx="34"/>
          </p:nvPr>
        </p:nvSpPr>
        <p:spPr/>
        <p:txBody>
          <a:bodyPr/>
          <a:lstStyle/>
          <a:p>
            <a:r>
              <a:rPr lang="de-CH"/>
              <a:t>2</a:t>
            </a:r>
          </a:p>
        </p:txBody>
      </p:sp>
      <p:sp>
        <p:nvSpPr>
          <p:cNvPr id="25" name="Textplatzhalter 24">
            <a:extLst>
              <a:ext uri="{FF2B5EF4-FFF2-40B4-BE49-F238E27FC236}">
                <a16:creationId xmlns:a16="http://schemas.microsoft.com/office/drawing/2014/main" id="{3C76C7F2-901E-45D3-973A-6DCC3FECA932}"/>
              </a:ext>
            </a:extLst>
          </p:cNvPr>
          <p:cNvSpPr>
            <a:spLocks noGrp="1"/>
          </p:cNvSpPr>
          <p:nvPr>
            <p:ph type="body" sz="quarter" idx="65"/>
          </p:nvPr>
        </p:nvSpPr>
        <p:spPr/>
        <p:txBody>
          <a:bodyPr/>
          <a:lstStyle/>
          <a:p>
            <a:r>
              <a:rPr lang="de-CH"/>
              <a:t>Waldgesetz Art. 21a</a:t>
            </a:r>
          </a:p>
        </p:txBody>
      </p:sp>
      <p:sp>
        <p:nvSpPr>
          <p:cNvPr id="26" name="Textplatzhalter 25">
            <a:extLst>
              <a:ext uri="{FF2B5EF4-FFF2-40B4-BE49-F238E27FC236}">
                <a16:creationId xmlns:a16="http://schemas.microsoft.com/office/drawing/2014/main" id="{0D10CCA2-18B1-423E-B060-A15896C757C9}"/>
              </a:ext>
            </a:extLst>
          </p:cNvPr>
          <p:cNvSpPr>
            <a:spLocks noGrp="1"/>
          </p:cNvSpPr>
          <p:nvPr>
            <p:ph type="body" sz="quarter" idx="66"/>
          </p:nvPr>
        </p:nvSpPr>
        <p:spPr/>
        <p:txBody>
          <a:bodyPr/>
          <a:lstStyle/>
          <a:p>
            <a:r>
              <a:rPr lang="de-CH"/>
              <a:t>1</a:t>
            </a:r>
          </a:p>
        </p:txBody>
      </p:sp>
      <p:sp>
        <p:nvSpPr>
          <p:cNvPr id="27" name="Textplatzhalter 26">
            <a:extLst>
              <a:ext uri="{FF2B5EF4-FFF2-40B4-BE49-F238E27FC236}">
                <a16:creationId xmlns:a16="http://schemas.microsoft.com/office/drawing/2014/main" id="{28AC0930-EC25-45B5-B840-49071E636B5C}"/>
              </a:ext>
            </a:extLst>
          </p:cNvPr>
          <p:cNvSpPr>
            <a:spLocks noGrp="1"/>
          </p:cNvSpPr>
          <p:nvPr>
            <p:ph type="body" sz="quarter" idx="67"/>
          </p:nvPr>
        </p:nvSpPr>
        <p:spPr/>
        <p:txBody>
          <a:bodyPr/>
          <a:lstStyle/>
          <a:p>
            <a:r>
              <a:rPr lang="de-CH"/>
              <a:t>Waldverordnung Art. 34</a:t>
            </a:r>
          </a:p>
        </p:txBody>
      </p:sp>
      <p:sp>
        <p:nvSpPr>
          <p:cNvPr id="4" name="Datumsplatzhalter 3">
            <a:extLst>
              <a:ext uri="{FF2B5EF4-FFF2-40B4-BE49-F238E27FC236}">
                <a16:creationId xmlns:a16="http://schemas.microsoft.com/office/drawing/2014/main" id="{B5E31C70-D7EC-4850-B2F0-E8DA45B71EFE}"/>
              </a:ext>
            </a:extLst>
          </p:cNvPr>
          <p:cNvSpPr>
            <a:spLocks noGrp="1"/>
          </p:cNvSpPr>
          <p:nvPr>
            <p:ph type="dt" sz="half" idx="4294967295"/>
          </p:nvPr>
        </p:nvSpPr>
        <p:spPr>
          <a:xfrm>
            <a:off x="11549063" y="6481763"/>
            <a:ext cx="642937" cy="179387"/>
          </a:xfrm>
        </p:spPr>
        <p:txBody>
          <a:bodyPr/>
          <a:lstStyle/>
          <a:p>
            <a:fld id="{BBDFB30D-4B0F-4B00-AA84-91E53E5A6F5C}" type="datetime1">
              <a:rPr lang="de-DE" smtClean="0"/>
              <a:t>29.11.2021</a:t>
            </a:fld>
            <a:endParaRPr lang="de-DE"/>
          </a:p>
        </p:txBody>
      </p:sp>
      <p:sp>
        <p:nvSpPr>
          <p:cNvPr id="6" name="Foliennummernplatzhalter 5">
            <a:extLst>
              <a:ext uri="{FF2B5EF4-FFF2-40B4-BE49-F238E27FC236}">
                <a16:creationId xmlns:a16="http://schemas.microsoft.com/office/drawing/2014/main" id="{7F54CEE5-270D-4455-B95B-BD03D79EC25B}"/>
              </a:ext>
            </a:extLst>
          </p:cNvPr>
          <p:cNvSpPr>
            <a:spLocks noGrp="1"/>
          </p:cNvSpPr>
          <p:nvPr>
            <p:ph type="sldNum" sz="quarter" idx="4294967295"/>
          </p:nvPr>
        </p:nvSpPr>
        <p:spPr>
          <a:xfrm>
            <a:off x="0" y="6480175"/>
            <a:ext cx="539750" cy="179388"/>
          </a:xfrm>
        </p:spPr>
        <p:txBody>
          <a:bodyPr/>
          <a:lstStyle/>
          <a:p>
            <a:fld id="{02CEFE82-39F2-4F47-8A0C-D5AB3496FA5C}" type="slidenum">
              <a:rPr lang="de-DE" smtClean="0"/>
              <a:pPr/>
              <a:t>3</a:t>
            </a:fld>
            <a:endParaRPr lang="de-DE"/>
          </a:p>
        </p:txBody>
      </p:sp>
      <p:sp>
        <p:nvSpPr>
          <p:cNvPr id="28" name="Textplatzhalter 26">
            <a:extLst>
              <a:ext uri="{FF2B5EF4-FFF2-40B4-BE49-F238E27FC236}">
                <a16:creationId xmlns:a16="http://schemas.microsoft.com/office/drawing/2014/main" id="{DF02FB44-070B-45A4-9277-7A25FE0BC373}"/>
              </a:ext>
            </a:extLst>
          </p:cNvPr>
          <p:cNvSpPr txBox="1">
            <a:spLocks/>
          </p:cNvSpPr>
          <p:nvPr/>
        </p:nvSpPr>
        <p:spPr bwMode="gray">
          <a:xfrm>
            <a:off x="997198" y="2635000"/>
            <a:ext cx="4239825" cy="252000"/>
          </a:xfrm>
          <a:prstGeom prst="rect">
            <a:avLst/>
          </a:prstGeom>
        </p:spPr>
        <p:txBody>
          <a:bodyPr vert="horz" lIns="0" tIns="0" rIns="0" bIns="0" rtlCol="0" anchor="ctr" anchorCtr="0">
            <a:noAutofit/>
          </a:bodyPr>
          <a:lstStyle>
            <a:lvl1pPr marL="0" indent="0" algn="l" defTabSz="914400" rtl="0" eaLnBrk="1" latinLnBrk="0" hangingPunct="1">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vl2pPr marL="685800" indent="-228600" algn="l" defTabSz="914400" rtl="0" eaLnBrk="1" latinLnBrk="0" hangingPunct="1">
              <a:lnSpc>
                <a:spcPct val="150000"/>
              </a:lnSpc>
              <a:spcBef>
                <a:spcPts val="500"/>
              </a:spcBef>
              <a:spcAft>
                <a:spcPts val="600"/>
              </a:spcAft>
              <a:buFont typeface="Tahoma" panose="020B060403050404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spcAft>
                <a:spcPts val="600"/>
              </a:spcAft>
              <a:buFont typeface="Tahoma" panose="020B060403050404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spcAft>
                <a:spcPts val="600"/>
              </a:spcAft>
              <a:buFont typeface="Tahoma" panose="020B060403050404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spcAft>
                <a:spcPts val="600"/>
              </a:spcAft>
              <a:buFont typeface="Tahoma" panose="020B060403050404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a:t>EKAS 2134</a:t>
            </a:r>
          </a:p>
        </p:txBody>
      </p:sp>
      <p:pic>
        <p:nvPicPr>
          <p:cNvPr id="22" name="Bildplatzhalter 21">
            <a:extLst>
              <a:ext uri="{FF2B5EF4-FFF2-40B4-BE49-F238E27FC236}">
                <a16:creationId xmlns:a16="http://schemas.microsoft.com/office/drawing/2014/main" id="{F6B2F392-702B-467A-B5D8-2F3DEF23FF2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5692591" y="1219200"/>
            <a:ext cx="6499409" cy="5638800"/>
          </a:xfrm>
          <a:prstGeom prst="rect">
            <a:avLst/>
          </a:prstGeom>
        </p:spPr>
      </p:pic>
    </p:spTree>
    <p:extLst>
      <p:ext uri="{BB962C8B-B14F-4D97-AF65-F5344CB8AC3E}">
        <p14:creationId xmlns:p14="http://schemas.microsoft.com/office/powerpoint/2010/main" val="422430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E03B2D8-7F89-493C-80C9-F40CAB86213E}"/>
              </a:ext>
            </a:extLst>
          </p:cNvPr>
          <p:cNvSpPr>
            <a:spLocks noGrp="1"/>
          </p:cNvSpPr>
          <p:nvPr>
            <p:ph sz="half" idx="1"/>
          </p:nvPr>
        </p:nvSpPr>
        <p:spPr/>
        <p:txBody>
          <a:bodyPr/>
          <a:lstStyle/>
          <a:p>
            <a:pPr>
              <a:lnSpc>
                <a:spcPct val="100000"/>
              </a:lnSpc>
            </a:pPr>
            <a:r>
              <a:rPr lang="de-DE" dirty="0"/>
              <a:t>In Kraft seit 1. Juli 2017</a:t>
            </a:r>
          </a:p>
          <a:p>
            <a:pPr>
              <a:lnSpc>
                <a:spcPct val="100000"/>
              </a:lnSpc>
            </a:pPr>
            <a:r>
              <a:rPr lang="de-DE" dirty="0"/>
              <a:t>Übergangsfrist endet am </a:t>
            </a:r>
            <a:br>
              <a:rPr lang="de-DE" dirty="0"/>
            </a:br>
            <a:r>
              <a:rPr lang="de-DE" dirty="0"/>
              <a:t>31. Dezember 2021</a:t>
            </a:r>
          </a:p>
          <a:p>
            <a:pPr>
              <a:lnSpc>
                <a:spcPct val="100000"/>
              </a:lnSpc>
            </a:pPr>
            <a:r>
              <a:rPr lang="de-DE" dirty="0"/>
              <a:t>Betrifft alle Auftragnehmenden bei Waldarbeiten:</a:t>
            </a:r>
          </a:p>
          <a:p>
            <a:pPr lvl="1">
              <a:lnSpc>
                <a:spcPct val="100000"/>
              </a:lnSpc>
              <a:spcAft>
                <a:spcPts val="0"/>
              </a:spcAft>
              <a:buSzPct val="80000"/>
              <a:buFont typeface="Wingdings 3" panose="05040102010807070707" pitchFamily="18" charset="2"/>
              <a:buChar char="c"/>
            </a:pPr>
            <a:r>
              <a:rPr lang="de-DE" i="1" dirty="0"/>
              <a:t>Gegen Lohn</a:t>
            </a:r>
          </a:p>
          <a:p>
            <a:pPr lvl="1">
              <a:lnSpc>
                <a:spcPct val="100000"/>
              </a:lnSpc>
              <a:spcAft>
                <a:spcPts val="0"/>
              </a:spcAft>
              <a:buSzPct val="80000"/>
              <a:buFont typeface="Wingdings 3" panose="05040102010807070707" pitchFamily="18" charset="2"/>
              <a:buChar char="c"/>
            </a:pPr>
            <a:r>
              <a:rPr lang="de-DE" i="1" dirty="0"/>
              <a:t>Holz als Entgelt</a:t>
            </a:r>
          </a:p>
          <a:p>
            <a:pPr lvl="1">
              <a:lnSpc>
                <a:spcPct val="100000"/>
              </a:lnSpc>
              <a:spcAft>
                <a:spcPts val="0"/>
              </a:spcAft>
              <a:buSzPct val="80000"/>
              <a:buFont typeface="Wingdings 3" panose="05040102010807070707" pitchFamily="18" charset="2"/>
              <a:buChar char="c"/>
            </a:pPr>
            <a:r>
              <a:rPr lang="de-DE" i="1" dirty="0"/>
              <a:t>Waldflächen des Verpächters bewirtschaften</a:t>
            </a:r>
          </a:p>
          <a:p>
            <a:pPr lvl="1">
              <a:lnSpc>
                <a:spcPct val="100000"/>
              </a:lnSpc>
              <a:spcAft>
                <a:spcPts val="0"/>
              </a:spcAft>
              <a:buSzPct val="80000"/>
              <a:buFont typeface="Wingdings 3" panose="05040102010807070707" pitchFamily="18" charset="2"/>
              <a:buChar char="c"/>
            </a:pPr>
            <a:r>
              <a:rPr lang="de-DE" i="1" dirty="0"/>
              <a:t>…</a:t>
            </a:r>
          </a:p>
        </p:txBody>
      </p:sp>
      <p:sp>
        <p:nvSpPr>
          <p:cNvPr id="3" name="Titel 2">
            <a:extLst>
              <a:ext uri="{FF2B5EF4-FFF2-40B4-BE49-F238E27FC236}">
                <a16:creationId xmlns:a16="http://schemas.microsoft.com/office/drawing/2014/main" id="{AA72E376-ED49-4B46-8A0A-B9D29C0933CF}"/>
              </a:ext>
            </a:extLst>
          </p:cNvPr>
          <p:cNvSpPr>
            <a:spLocks noGrp="1"/>
          </p:cNvSpPr>
          <p:nvPr>
            <p:ph type="title"/>
          </p:nvPr>
        </p:nvSpPr>
        <p:spPr/>
        <p:txBody>
          <a:bodyPr/>
          <a:lstStyle/>
          <a:p>
            <a:r>
              <a:rPr lang="de-DE" dirty="0"/>
              <a:t>Waldgesetz Art. 21a</a:t>
            </a:r>
            <a:endParaRPr lang="de-CH" dirty="0"/>
          </a:p>
        </p:txBody>
      </p:sp>
      <p:sp>
        <p:nvSpPr>
          <p:cNvPr id="4" name="Datumsplatzhalter 3">
            <a:extLst>
              <a:ext uri="{FF2B5EF4-FFF2-40B4-BE49-F238E27FC236}">
                <a16:creationId xmlns:a16="http://schemas.microsoft.com/office/drawing/2014/main" id="{404C3A45-6F6A-45A3-B432-4D62E6D2C3AC}"/>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6FBBB4E1-48CA-4FD9-8353-DA1FD8081C3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4</a:t>
            </a:fld>
            <a:endParaRPr lang="de-DE"/>
          </a:p>
        </p:txBody>
      </p:sp>
      <p:sp>
        <p:nvSpPr>
          <p:cNvPr id="7" name="Inhaltsplatzhalter 6">
            <a:extLst>
              <a:ext uri="{FF2B5EF4-FFF2-40B4-BE49-F238E27FC236}">
                <a16:creationId xmlns:a16="http://schemas.microsoft.com/office/drawing/2014/main" id="{11D2366E-A8B1-42BC-9028-ACE136F627EC}"/>
              </a:ext>
            </a:extLst>
          </p:cNvPr>
          <p:cNvSpPr>
            <a:spLocks noGrp="1"/>
          </p:cNvSpPr>
          <p:nvPr>
            <p:ph sz="half" idx="34"/>
          </p:nvPr>
        </p:nvSpPr>
        <p:spPr>
          <a:solidFill>
            <a:schemeClr val="accent2"/>
          </a:solidFill>
        </p:spPr>
        <p:txBody>
          <a:bodyPr lIns="72000" tIns="72000" rIns="72000"/>
          <a:lstStyle/>
          <a:p>
            <a:pPr marL="0" indent="0">
              <a:lnSpc>
                <a:spcPct val="100000"/>
              </a:lnSpc>
              <a:buNone/>
            </a:pPr>
            <a:r>
              <a:rPr lang="de-DE" b="1" dirty="0"/>
              <a:t>Art. 21</a:t>
            </a:r>
            <a:r>
              <a:rPr lang="de-DE" b="1" i="1" dirty="0"/>
              <a:t>a</a:t>
            </a:r>
            <a:r>
              <a:rPr lang="de-DE" b="1" dirty="0"/>
              <a:t> Arbeitssicherheit </a:t>
            </a:r>
          </a:p>
          <a:p>
            <a:pPr marL="0" indent="0">
              <a:lnSpc>
                <a:spcPct val="100000"/>
              </a:lnSpc>
              <a:buNone/>
            </a:pPr>
            <a:r>
              <a:rPr lang="de-DE" i="1" dirty="0"/>
              <a:t>Zur Gewährleistung der Arbeitssicherheit müssen Auftragnehmerinnen und Auftragnehmer, die Holzerntearbeiten im Wald ausführen, nachweisen, dass die ein­gesetzten Arbeitskräfte einen vom Bund anerkannten Kurs zur Sensibilisierung über die Gefahren von forstlichen Arbeiten besucht haben. </a:t>
            </a:r>
          </a:p>
          <a:p>
            <a:pPr marL="0" indent="0">
              <a:lnSpc>
                <a:spcPct val="100000"/>
              </a:lnSpc>
              <a:buNone/>
            </a:pPr>
            <a:endParaRPr lang="de-CH" dirty="0"/>
          </a:p>
        </p:txBody>
      </p:sp>
      <p:sp>
        <p:nvSpPr>
          <p:cNvPr id="9" name="Textfeld 8">
            <a:extLst>
              <a:ext uri="{FF2B5EF4-FFF2-40B4-BE49-F238E27FC236}">
                <a16:creationId xmlns:a16="http://schemas.microsoft.com/office/drawing/2014/main" id="{95424897-7219-448B-A121-C12E36D125BF}"/>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1</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92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E03B2D8-7F89-493C-80C9-F40CAB86213E}"/>
              </a:ext>
            </a:extLst>
          </p:cNvPr>
          <p:cNvSpPr>
            <a:spLocks noGrp="1"/>
          </p:cNvSpPr>
          <p:nvPr>
            <p:ph sz="half" idx="1"/>
          </p:nvPr>
        </p:nvSpPr>
        <p:spPr/>
        <p:txBody>
          <a:bodyPr/>
          <a:lstStyle/>
          <a:p>
            <a:r>
              <a:rPr lang="de-DE" dirty="0"/>
              <a:t>In Kraft seit 1. Juli 2017</a:t>
            </a:r>
          </a:p>
          <a:p>
            <a:r>
              <a:rPr lang="de-DE" dirty="0"/>
              <a:t>Übergangsfrist endet am </a:t>
            </a:r>
            <a:br>
              <a:rPr lang="de-DE" dirty="0"/>
            </a:br>
            <a:r>
              <a:rPr lang="de-DE" dirty="0"/>
              <a:t>31. Dezember 2021</a:t>
            </a:r>
          </a:p>
          <a:p>
            <a:r>
              <a:rPr lang="de-DE" dirty="0"/>
              <a:t>Die Ausbildung dauert insgesamt mindestens 10 Tage!</a:t>
            </a:r>
            <a:endParaRPr lang="de-CH" dirty="0"/>
          </a:p>
        </p:txBody>
      </p:sp>
      <p:sp>
        <p:nvSpPr>
          <p:cNvPr id="3" name="Titel 2">
            <a:extLst>
              <a:ext uri="{FF2B5EF4-FFF2-40B4-BE49-F238E27FC236}">
                <a16:creationId xmlns:a16="http://schemas.microsoft.com/office/drawing/2014/main" id="{AA72E376-ED49-4B46-8A0A-B9D29C0933CF}"/>
              </a:ext>
            </a:extLst>
          </p:cNvPr>
          <p:cNvSpPr>
            <a:spLocks noGrp="1"/>
          </p:cNvSpPr>
          <p:nvPr>
            <p:ph type="title"/>
          </p:nvPr>
        </p:nvSpPr>
        <p:spPr/>
        <p:txBody>
          <a:bodyPr/>
          <a:lstStyle/>
          <a:p>
            <a:r>
              <a:rPr lang="de-DE"/>
              <a:t>Waldverordnung Art. 34 Abs. 2</a:t>
            </a:r>
            <a:endParaRPr lang="de-CH"/>
          </a:p>
        </p:txBody>
      </p:sp>
      <p:sp>
        <p:nvSpPr>
          <p:cNvPr id="4" name="Datumsplatzhalter 3">
            <a:extLst>
              <a:ext uri="{FF2B5EF4-FFF2-40B4-BE49-F238E27FC236}">
                <a16:creationId xmlns:a16="http://schemas.microsoft.com/office/drawing/2014/main" id="{404C3A45-6F6A-45A3-B432-4D62E6D2C3AC}"/>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6FBBB4E1-48CA-4FD9-8353-DA1FD8081C3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5</a:t>
            </a:fld>
            <a:endParaRPr lang="de-DE"/>
          </a:p>
        </p:txBody>
      </p:sp>
      <p:sp>
        <p:nvSpPr>
          <p:cNvPr id="7" name="Inhaltsplatzhalter 6">
            <a:extLst>
              <a:ext uri="{FF2B5EF4-FFF2-40B4-BE49-F238E27FC236}">
                <a16:creationId xmlns:a16="http://schemas.microsoft.com/office/drawing/2014/main" id="{11D2366E-A8B1-42BC-9028-ACE136F627EC}"/>
              </a:ext>
            </a:extLst>
          </p:cNvPr>
          <p:cNvSpPr>
            <a:spLocks noGrp="1"/>
          </p:cNvSpPr>
          <p:nvPr>
            <p:ph sz="half" idx="34"/>
          </p:nvPr>
        </p:nvSpPr>
        <p:spPr>
          <a:solidFill>
            <a:schemeClr val="accent2"/>
          </a:solidFill>
        </p:spPr>
        <p:txBody>
          <a:bodyPr lIns="72000" tIns="72000" rIns="72000"/>
          <a:lstStyle/>
          <a:p>
            <a:pPr marL="0" indent="0">
              <a:lnSpc>
                <a:spcPct val="100000"/>
              </a:lnSpc>
              <a:buNone/>
            </a:pPr>
            <a:r>
              <a:rPr lang="de-DE" b="1" dirty="0"/>
              <a:t>Art. 34 Abs. 2 Arbeitssicherheit </a:t>
            </a:r>
          </a:p>
          <a:p>
            <a:pPr marL="0" indent="0">
              <a:lnSpc>
                <a:spcPct val="100000"/>
              </a:lnSpc>
              <a:buNone/>
            </a:pPr>
            <a:r>
              <a:rPr lang="de-CH" i="1" dirty="0"/>
              <a:t>Vom Bund anerkannte Kurse müssen Grundkenntnisse über Arbeitssicherheit zum Gegenstand haben, insbesondere das fachgerechte und sichere Fällen, Entasten, Einschneiden und Rücken von Bäumen und Baumstämmen; </a:t>
            </a:r>
            <a:br>
              <a:rPr lang="de-CH" i="1" dirty="0"/>
            </a:br>
            <a:r>
              <a:rPr lang="de-CH" i="1" dirty="0"/>
              <a:t>sie müssen insgesamt </a:t>
            </a:r>
            <a:r>
              <a:rPr lang="de-CH" b="1" i="1" dirty="0"/>
              <a:t>mindestens </a:t>
            </a:r>
            <a:br>
              <a:rPr lang="de-CH" b="1" i="1" dirty="0"/>
            </a:br>
            <a:r>
              <a:rPr lang="de-CH" b="1" i="1" dirty="0"/>
              <a:t>10 Tage</a:t>
            </a:r>
            <a:r>
              <a:rPr lang="de-CH" i="1" dirty="0"/>
              <a:t> umfassen. </a:t>
            </a:r>
          </a:p>
        </p:txBody>
      </p:sp>
      <p:sp>
        <p:nvSpPr>
          <p:cNvPr id="9" name="Textfeld 8">
            <a:extLst>
              <a:ext uri="{FF2B5EF4-FFF2-40B4-BE49-F238E27FC236}">
                <a16:creationId xmlns:a16="http://schemas.microsoft.com/office/drawing/2014/main" id="{95424897-7219-448B-A121-C12E36D125BF}"/>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1</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971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nhaltsplatzhalter 26">
            <a:extLst>
              <a:ext uri="{FF2B5EF4-FFF2-40B4-BE49-F238E27FC236}">
                <a16:creationId xmlns:a16="http://schemas.microsoft.com/office/drawing/2014/main" id="{3C66B120-EB83-4B9D-9E80-0BC992CF1DCA}"/>
              </a:ext>
            </a:extLst>
          </p:cNvPr>
          <p:cNvSpPr>
            <a:spLocks noGrp="1"/>
          </p:cNvSpPr>
          <p:nvPr>
            <p:ph sz="half" idx="1"/>
          </p:nvPr>
        </p:nvSpPr>
        <p:spPr>
          <a:xfrm>
            <a:off x="525365" y="1736725"/>
            <a:ext cx="5674803" cy="4572000"/>
          </a:xfrm>
        </p:spPr>
        <p:txBody>
          <a:bodyPr/>
          <a:lstStyle/>
          <a:p>
            <a:r>
              <a:rPr lang="de-DE" dirty="0"/>
              <a:t>In Kraft seit 6. Dezember 2017</a:t>
            </a:r>
          </a:p>
          <a:p>
            <a:r>
              <a:rPr lang="de-DE" dirty="0"/>
              <a:t>Definiert Schutzziele für Betriebe mit Angestellten</a:t>
            </a:r>
          </a:p>
          <a:p>
            <a:pPr>
              <a:lnSpc>
                <a:spcPct val="100000"/>
              </a:lnSpc>
            </a:pPr>
            <a:r>
              <a:rPr lang="de-CH" sz="2400" dirty="0">
                <a:solidFill>
                  <a:srgbClr val="29211A"/>
                </a:solidFill>
                <a:effectLst/>
              </a:rPr>
              <a:t>Als Forstarbeiten gelten alle Tätigkeiten, die zur Begründung, Pflege und Nutzung sowie zum Schutz von Wald und Waldflächen erforderlich sind.</a:t>
            </a:r>
          </a:p>
          <a:p>
            <a:pPr>
              <a:lnSpc>
                <a:spcPct val="100000"/>
              </a:lnSpc>
            </a:pPr>
            <a:r>
              <a:rPr lang="de-CH" dirty="0">
                <a:solidFill>
                  <a:srgbClr val="29211A"/>
                </a:solidFill>
              </a:rPr>
              <a:t>Eingeschlossen sind u.a. Arbeiten an Feld- und Ufergehölzen</a:t>
            </a:r>
            <a:endParaRPr lang="de-DE" dirty="0"/>
          </a:p>
        </p:txBody>
      </p:sp>
      <p:sp>
        <p:nvSpPr>
          <p:cNvPr id="26" name="Titel 25">
            <a:extLst>
              <a:ext uri="{FF2B5EF4-FFF2-40B4-BE49-F238E27FC236}">
                <a16:creationId xmlns:a16="http://schemas.microsoft.com/office/drawing/2014/main" id="{4E7F62D7-7131-4B10-9F6D-05CF3A526BAE}"/>
              </a:ext>
            </a:extLst>
          </p:cNvPr>
          <p:cNvSpPr>
            <a:spLocks noGrp="1"/>
          </p:cNvSpPr>
          <p:nvPr>
            <p:ph type="title"/>
          </p:nvPr>
        </p:nvSpPr>
        <p:spPr/>
        <p:txBody>
          <a:bodyPr/>
          <a:lstStyle/>
          <a:p>
            <a:r>
              <a:rPr lang="de-CH" dirty="0"/>
              <a:t>EKAS Richtlinie 2134 «Forstarbeiten»</a:t>
            </a:r>
          </a:p>
        </p:txBody>
      </p:sp>
      <p:pic>
        <p:nvPicPr>
          <p:cNvPr id="3" name="Inhaltsplatzhalter 2">
            <a:extLst>
              <a:ext uri="{FF2B5EF4-FFF2-40B4-BE49-F238E27FC236}">
                <a16:creationId xmlns:a16="http://schemas.microsoft.com/office/drawing/2014/main" id="{60823254-800C-4EAE-99B2-DEAD0920921B}"/>
              </a:ext>
            </a:extLst>
          </p:cNvPr>
          <p:cNvPicPr>
            <a:picLocks noGrp="1" noChangeAspect="1"/>
          </p:cNvPicPr>
          <p:nvPr>
            <p:ph sz="half" idx="34"/>
          </p:nvPr>
        </p:nvPicPr>
        <p:blipFill>
          <a:blip r:embed="rId3" cstate="screen">
            <a:extLst>
              <a:ext uri="{28A0092B-C50C-407E-A947-70E740481C1C}">
                <a14:useLocalDpi xmlns:a14="http://schemas.microsoft.com/office/drawing/2010/main"/>
              </a:ext>
            </a:extLst>
          </a:blip>
          <a:stretch>
            <a:fillRect/>
          </a:stretch>
        </p:blipFill>
        <p:spPr>
          <a:xfrm rot="314462">
            <a:off x="7287146" y="1089315"/>
            <a:ext cx="3820283" cy="5407507"/>
          </a:xfrm>
          <a:prstGeom prst="rect">
            <a:avLst/>
          </a:prstGeom>
          <a:ln>
            <a:noFill/>
          </a:ln>
          <a:effectLst>
            <a:outerShdw blurRad="292100" dist="139700" dir="2700000" algn="tl" rotWithShape="0">
              <a:srgbClr val="333333">
                <a:alpha val="65000"/>
              </a:srgbClr>
            </a:outerShdw>
          </a:effectLst>
        </p:spPr>
      </p:pic>
      <p:sp>
        <p:nvSpPr>
          <p:cNvPr id="6" name="Textfeld 5">
            <a:extLst>
              <a:ext uri="{FF2B5EF4-FFF2-40B4-BE49-F238E27FC236}">
                <a16:creationId xmlns:a16="http://schemas.microsoft.com/office/drawing/2014/main" id="{DBD7FB3E-AA49-465C-B2BC-38F4292836B4}"/>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2</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49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C9152B4-ED0A-4ABA-A2D7-6F8F9A7C77B4}"/>
              </a:ext>
            </a:extLst>
          </p:cNvPr>
          <p:cNvSpPr>
            <a:spLocks noGrp="1"/>
          </p:cNvSpPr>
          <p:nvPr>
            <p:ph sz="half" idx="1"/>
          </p:nvPr>
        </p:nvSpPr>
        <p:spPr>
          <a:xfrm>
            <a:off x="525365" y="1736725"/>
            <a:ext cx="5642817" cy="4572000"/>
          </a:xfrm>
        </p:spPr>
        <p:txBody>
          <a:bodyPr/>
          <a:lstStyle/>
          <a:p>
            <a:pPr marL="0" indent="0">
              <a:lnSpc>
                <a:spcPct val="100000"/>
              </a:lnSpc>
              <a:buNone/>
            </a:pPr>
            <a:r>
              <a:rPr lang="de-DE" b="1" dirty="0">
                <a:effectLst/>
                <a:latin typeface="Arial" panose="020B0604020202020204" pitchFamily="34" charset="0"/>
              </a:rPr>
              <a:t>Für Arbeiten mit besonderen Gefahren gilt:</a:t>
            </a:r>
          </a:p>
          <a:p>
            <a:pPr marL="444500" indent="-444500">
              <a:lnSpc>
                <a:spcPct val="100000"/>
              </a:lnSpc>
              <a:spcAft>
                <a:spcPts val="0"/>
              </a:spcAft>
              <a:buClr>
                <a:srgbClr val="FF0000"/>
              </a:buClr>
              <a:buFont typeface="Wingdings 3" panose="05040102010807070707" pitchFamily="18" charset="2"/>
              <a:buChar char="c"/>
            </a:pPr>
            <a:r>
              <a:rPr lang="de-DE" dirty="0">
                <a:latin typeface="Arial" panose="020B0604020202020204" pitchFamily="34" charset="0"/>
              </a:rPr>
              <a:t>abgeschlossene</a:t>
            </a:r>
            <a:r>
              <a:rPr lang="de-DE" dirty="0">
                <a:effectLst/>
                <a:latin typeface="Arial" panose="020B0604020202020204" pitchFamily="34" charset="0"/>
              </a:rPr>
              <a:t> Ausbildung mit Ausbildungsnachweis</a:t>
            </a:r>
          </a:p>
          <a:p>
            <a:pPr marL="0" indent="0">
              <a:lnSpc>
                <a:spcPct val="100000"/>
              </a:lnSpc>
              <a:spcAft>
                <a:spcPts val="0"/>
              </a:spcAft>
              <a:buClr>
                <a:srgbClr val="FF0000"/>
              </a:buClr>
              <a:buNone/>
            </a:pPr>
            <a:r>
              <a:rPr lang="de-DE" i="1" dirty="0">
                <a:latin typeface="Arial" panose="020B0604020202020204" pitchFamily="34" charset="0"/>
              </a:rPr>
              <a:t>oder</a:t>
            </a:r>
            <a:endParaRPr lang="de-DE" i="1" dirty="0">
              <a:effectLst/>
              <a:latin typeface="Arial" panose="020B0604020202020204" pitchFamily="34" charset="0"/>
            </a:endParaRPr>
          </a:p>
          <a:p>
            <a:pPr marL="444500" indent="-444500">
              <a:lnSpc>
                <a:spcPct val="100000"/>
              </a:lnSpc>
              <a:spcAft>
                <a:spcPts val="0"/>
              </a:spcAft>
              <a:buClr>
                <a:srgbClr val="FF0000"/>
              </a:buClr>
              <a:buFont typeface="Wingdings 3" panose="05040102010807070707" pitchFamily="18" charset="2"/>
              <a:buChar char="c"/>
            </a:pPr>
            <a:r>
              <a:rPr lang="de-DE" dirty="0">
                <a:effectLst/>
                <a:latin typeface="Arial" panose="020B0604020202020204" pitchFamily="34" charset="0"/>
              </a:rPr>
              <a:t>Kompetenznachweis mit Bestätigung</a:t>
            </a:r>
          </a:p>
          <a:p>
            <a:pPr marL="0" indent="0">
              <a:lnSpc>
                <a:spcPct val="100000"/>
              </a:lnSpc>
              <a:buClr>
                <a:srgbClr val="FF0000"/>
              </a:buClr>
              <a:buNone/>
            </a:pPr>
            <a:endParaRPr lang="de-DE" b="1" dirty="0">
              <a:effectLst/>
              <a:latin typeface="Arial" panose="020B0604020202020204" pitchFamily="34" charset="0"/>
            </a:endParaRPr>
          </a:p>
          <a:p>
            <a:pPr marL="0" indent="0">
              <a:lnSpc>
                <a:spcPct val="100000"/>
              </a:lnSpc>
              <a:buClr>
                <a:srgbClr val="FF0000"/>
              </a:buClr>
              <a:buNone/>
            </a:pPr>
            <a:r>
              <a:rPr lang="de-DE" b="1" dirty="0">
                <a:effectLst/>
                <a:latin typeface="Arial" panose="020B0604020202020204" pitchFamily="34" charset="0"/>
              </a:rPr>
              <a:t>Für Forstarbeiten ist eine Ausbildung von insgesamt mindestens </a:t>
            </a:r>
            <a:br>
              <a:rPr lang="de-DE" b="1" dirty="0">
                <a:effectLst/>
                <a:latin typeface="Arial" panose="020B0604020202020204" pitchFamily="34" charset="0"/>
              </a:rPr>
            </a:br>
            <a:r>
              <a:rPr lang="de-DE" b="1" dirty="0">
                <a:effectLst/>
                <a:latin typeface="Arial" panose="020B0604020202020204" pitchFamily="34" charset="0"/>
              </a:rPr>
              <a:t>10 Kurstagen erforderlich!</a:t>
            </a:r>
            <a:r>
              <a:rPr lang="de-DE" dirty="0">
                <a:effectLst/>
                <a:latin typeface="Arial" panose="020B0604020202020204" pitchFamily="34" charset="0"/>
              </a:rPr>
              <a:t>	</a:t>
            </a:r>
            <a:br>
              <a:rPr lang="de-DE" dirty="0">
                <a:effectLst/>
                <a:latin typeface="Arial" panose="020B0604020202020204" pitchFamily="34" charset="0"/>
              </a:rPr>
            </a:br>
            <a:endParaRPr lang="de-CH" i="1" dirty="0"/>
          </a:p>
        </p:txBody>
      </p:sp>
      <p:sp>
        <p:nvSpPr>
          <p:cNvPr id="3" name="Titel 2">
            <a:extLst>
              <a:ext uri="{FF2B5EF4-FFF2-40B4-BE49-F238E27FC236}">
                <a16:creationId xmlns:a16="http://schemas.microsoft.com/office/drawing/2014/main" id="{7D31F7F5-E5E3-4636-B550-ACE0653F2C3A}"/>
              </a:ext>
            </a:extLst>
          </p:cNvPr>
          <p:cNvSpPr>
            <a:spLocks noGrp="1"/>
          </p:cNvSpPr>
          <p:nvPr>
            <p:ph type="title"/>
          </p:nvPr>
        </p:nvSpPr>
        <p:spPr/>
        <p:txBody>
          <a:bodyPr/>
          <a:lstStyle/>
          <a:p>
            <a:r>
              <a:rPr lang="de-DE"/>
              <a:t>EKAS 2134: Ausbildungspflicht bei Forstarbeiten</a:t>
            </a:r>
            <a:endParaRPr lang="de-CH"/>
          </a:p>
        </p:txBody>
      </p:sp>
      <p:sp>
        <p:nvSpPr>
          <p:cNvPr id="4" name="Datumsplatzhalter 3">
            <a:extLst>
              <a:ext uri="{FF2B5EF4-FFF2-40B4-BE49-F238E27FC236}">
                <a16:creationId xmlns:a16="http://schemas.microsoft.com/office/drawing/2014/main" id="{7F6B37BF-548C-4AC0-811B-CC47670D9256}"/>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C834B677-1A43-422E-B39B-66F8DD1BE433}"/>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7</a:t>
            </a:fld>
            <a:endParaRPr lang="de-DE"/>
          </a:p>
        </p:txBody>
      </p:sp>
      <p:pic>
        <p:nvPicPr>
          <p:cNvPr id="10" name="Inhaltsplatzhalter 9" descr="Ein Bild, das draußen, Baum, Person, Schnee enthält.&#10;&#10;Automatisch generierte Beschreibung">
            <a:extLst>
              <a:ext uri="{FF2B5EF4-FFF2-40B4-BE49-F238E27FC236}">
                <a16:creationId xmlns:a16="http://schemas.microsoft.com/office/drawing/2014/main" id="{65F08D22-3228-4B4A-9DC0-282778523F12}"/>
              </a:ext>
            </a:extLst>
          </p:cNvPr>
          <p:cNvPicPr>
            <a:picLocks noGrp="1" noChangeAspect="1"/>
          </p:cNvPicPr>
          <p:nvPr>
            <p:ph sz="half" idx="34"/>
          </p:nvPr>
        </p:nvPicPr>
        <p:blipFill rotWithShape="1">
          <a:blip r:embed="rId3" cstate="screen">
            <a:extLst>
              <a:ext uri="{28A0092B-C50C-407E-A947-70E740481C1C}">
                <a14:useLocalDpi xmlns:a14="http://schemas.microsoft.com/office/drawing/2010/main"/>
              </a:ext>
            </a:extLst>
          </a:blip>
          <a:srcRect/>
          <a:stretch/>
        </p:blipFill>
        <p:spPr>
          <a:xfrm>
            <a:off x="6419850" y="1746808"/>
            <a:ext cx="5248276" cy="4572000"/>
          </a:xfrm>
        </p:spPr>
      </p:pic>
      <p:sp>
        <p:nvSpPr>
          <p:cNvPr id="9" name="Textfeld 8">
            <a:extLst>
              <a:ext uri="{FF2B5EF4-FFF2-40B4-BE49-F238E27FC236}">
                <a16:creationId xmlns:a16="http://schemas.microsoft.com/office/drawing/2014/main" id="{F2DB8F1B-013B-4CA1-A96C-765139A284F5}"/>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2</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08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43294C-C303-4CD3-9CDF-C20EA124977A}"/>
              </a:ext>
            </a:extLst>
          </p:cNvPr>
          <p:cNvSpPr>
            <a:spLocks noGrp="1"/>
          </p:cNvSpPr>
          <p:nvPr>
            <p:ph sz="half" idx="1"/>
          </p:nvPr>
        </p:nvSpPr>
        <p:spPr/>
        <p:txBody>
          <a:bodyPr/>
          <a:lstStyle/>
          <a:p>
            <a:pPr>
              <a:lnSpc>
                <a:spcPct val="100000"/>
              </a:lnSpc>
              <a:spcAft>
                <a:spcPts val="0"/>
              </a:spcAft>
            </a:pPr>
            <a:r>
              <a:rPr lang="de-DE" b="1" dirty="0">
                <a:effectLst/>
                <a:latin typeface="Arial" panose="020B0604020202020204" pitchFamily="34" charset="0"/>
              </a:rPr>
              <a:t>Arbeiten mit der </a:t>
            </a:r>
            <a:r>
              <a:rPr lang="de-DE" b="1" dirty="0">
                <a:latin typeface="Arial" panose="020B0604020202020204" pitchFamily="34" charset="0"/>
              </a:rPr>
              <a:t>Motor</a:t>
            </a:r>
            <a:r>
              <a:rPr lang="de-DE" b="1" dirty="0">
                <a:effectLst/>
                <a:latin typeface="Arial" panose="020B0604020202020204" pitchFamily="34" charset="0"/>
              </a:rPr>
              <a:t>säge </a:t>
            </a:r>
          </a:p>
          <a:p>
            <a:pPr>
              <a:lnSpc>
                <a:spcPct val="100000"/>
              </a:lnSpc>
              <a:spcAft>
                <a:spcPts val="0"/>
              </a:spcAft>
            </a:pPr>
            <a:r>
              <a:rPr lang="de-DE" b="1" dirty="0">
                <a:effectLst/>
                <a:latin typeface="Arial" panose="020B0604020202020204" pitchFamily="34" charset="0"/>
              </a:rPr>
              <a:t>Fällen von Bäumen</a:t>
            </a:r>
            <a:endParaRPr lang="de-DE" b="1" dirty="0">
              <a:latin typeface="Courier New" panose="02070309020205020404" pitchFamily="49" charset="0"/>
            </a:endParaRPr>
          </a:p>
          <a:p>
            <a:pPr>
              <a:lnSpc>
                <a:spcPct val="100000"/>
              </a:lnSpc>
              <a:spcAft>
                <a:spcPts val="0"/>
              </a:spcAft>
            </a:pPr>
            <a:r>
              <a:rPr lang="de-DE" b="1" dirty="0">
                <a:effectLst/>
                <a:latin typeface="Arial" panose="020B0604020202020204" pitchFamily="34" charset="0"/>
              </a:rPr>
              <a:t>Zu-Boden-Bringen von hängengebliebenen Bäumen </a:t>
            </a:r>
            <a:endParaRPr lang="de-DE" b="1" dirty="0">
              <a:latin typeface="Courier New" panose="02070309020205020404" pitchFamily="49" charset="0"/>
            </a:endParaRPr>
          </a:p>
          <a:p>
            <a:pPr>
              <a:lnSpc>
                <a:spcPct val="100000"/>
              </a:lnSpc>
              <a:spcAft>
                <a:spcPts val="0"/>
              </a:spcAft>
            </a:pPr>
            <a:r>
              <a:rPr lang="de-DE" b="1" dirty="0">
                <a:effectLst/>
                <a:latin typeface="Arial" panose="020B0604020202020204" pitchFamily="34" charset="0"/>
              </a:rPr>
              <a:t>Aufrüsten von Bäumen</a:t>
            </a:r>
            <a:endParaRPr lang="de-DE" b="1" dirty="0">
              <a:latin typeface="Courier New" panose="02070309020205020404" pitchFamily="49" charset="0"/>
            </a:endParaRPr>
          </a:p>
          <a:p>
            <a:pPr>
              <a:lnSpc>
                <a:spcPct val="100000"/>
              </a:lnSpc>
              <a:spcAft>
                <a:spcPts val="0"/>
              </a:spcAft>
            </a:pPr>
            <a:r>
              <a:rPr lang="de-DE" b="1" dirty="0">
                <a:effectLst/>
                <a:latin typeface="Arial" panose="020B0604020202020204" pitchFamily="34" charset="0"/>
              </a:rPr>
              <a:t>Aufarbeiten von Windfallholz</a:t>
            </a:r>
            <a:endParaRPr lang="de-DE" b="1" dirty="0">
              <a:latin typeface="Courier New" panose="02070309020205020404" pitchFamily="49" charset="0"/>
            </a:endParaRPr>
          </a:p>
          <a:p>
            <a:pPr>
              <a:lnSpc>
                <a:spcPct val="100000"/>
              </a:lnSpc>
              <a:spcAft>
                <a:spcPts val="0"/>
              </a:spcAft>
            </a:pPr>
            <a:r>
              <a:rPr lang="de-DE" b="1" dirty="0">
                <a:effectLst/>
                <a:latin typeface="Arial" panose="020B0604020202020204" pitchFamily="34" charset="0"/>
              </a:rPr>
              <a:t>Holzbringung (Rücken)</a:t>
            </a:r>
            <a:endParaRPr lang="de-DE" b="1" dirty="0">
              <a:latin typeface="Courier New" panose="02070309020205020404" pitchFamily="49" charset="0"/>
            </a:endParaRPr>
          </a:p>
          <a:p>
            <a:pPr>
              <a:lnSpc>
                <a:spcPct val="100000"/>
              </a:lnSpc>
              <a:spcAft>
                <a:spcPts val="0"/>
              </a:spcAft>
            </a:pPr>
            <a:r>
              <a:rPr lang="de-DE" b="1" dirty="0">
                <a:effectLst/>
                <a:latin typeface="Arial" panose="020B0604020202020204" pitchFamily="34" charset="0"/>
              </a:rPr>
              <a:t>Arbeit mit Seilkrananlagen</a:t>
            </a:r>
            <a:endParaRPr lang="de-DE" b="1" dirty="0">
              <a:latin typeface="Courier New" panose="02070309020205020404" pitchFamily="49" charset="0"/>
            </a:endParaRPr>
          </a:p>
          <a:p>
            <a:pPr>
              <a:lnSpc>
                <a:spcPct val="100000"/>
              </a:lnSpc>
              <a:spcAft>
                <a:spcPts val="0"/>
              </a:spcAft>
            </a:pPr>
            <a:r>
              <a:rPr lang="de-DE" b="1" dirty="0">
                <a:effectLst/>
                <a:latin typeface="Arial" panose="020B0604020202020204" pitchFamily="34" charset="0"/>
              </a:rPr>
              <a:t>Arbeiten mit Seilsicherung</a:t>
            </a:r>
            <a:endParaRPr lang="de-CH" b="1" dirty="0"/>
          </a:p>
          <a:p>
            <a:pPr>
              <a:lnSpc>
                <a:spcPct val="100000"/>
              </a:lnSpc>
            </a:pPr>
            <a:endParaRPr lang="de-CH" dirty="0"/>
          </a:p>
        </p:txBody>
      </p:sp>
      <p:sp>
        <p:nvSpPr>
          <p:cNvPr id="3" name="Titel 2">
            <a:extLst>
              <a:ext uri="{FF2B5EF4-FFF2-40B4-BE49-F238E27FC236}">
                <a16:creationId xmlns:a16="http://schemas.microsoft.com/office/drawing/2014/main" id="{14F2902F-71BD-41B2-BD2E-9CB129B26B49}"/>
              </a:ext>
            </a:extLst>
          </p:cNvPr>
          <p:cNvSpPr>
            <a:spLocks noGrp="1"/>
          </p:cNvSpPr>
          <p:nvPr>
            <p:ph type="title"/>
          </p:nvPr>
        </p:nvSpPr>
        <p:spPr/>
        <p:txBody>
          <a:bodyPr/>
          <a:lstStyle/>
          <a:p>
            <a:r>
              <a:rPr lang="de-DE">
                <a:effectLst/>
                <a:latin typeface="Arial" panose="020B0604020202020204" pitchFamily="34" charset="0"/>
              </a:rPr>
              <a:t>Forstarbeiten mit besonderen Gefahren:</a:t>
            </a:r>
            <a:br>
              <a:rPr lang="de-DE">
                <a:latin typeface="Courier New" panose="02070309020205020404" pitchFamily="49" charset="0"/>
              </a:rPr>
            </a:br>
            <a:endParaRPr lang="de-CH"/>
          </a:p>
        </p:txBody>
      </p:sp>
      <p:sp>
        <p:nvSpPr>
          <p:cNvPr id="4" name="Datumsplatzhalter 3">
            <a:extLst>
              <a:ext uri="{FF2B5EF4-FFF2-40B4-BE49-F238E27FC236}">
                <a16:creationId xmlns:a16="http://schemas.microsoft.com/office/drawing/2014/main" id="{F38A2B5B-45F2-4A6D-875C-3EA8238616EE}"/>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10998DA2-1E9F-4FFB-92D8-42D06B5B4C62}"/>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8</a:t>
            </a:fld>
            <a:endParaRPr lang="de-DE"/>
          </a:p>
        </p:txBody>
      </p:sp>
      <p:pic>
        <p:nvPicPr>
          <p:cNvPr id="12" name="Grafik 11" descr="Ein Bild, das Baum, draußen, Schnee, Person enthält.&#10;&#10;Automatisch generierte Beschreibung">
            <a:extLst>
              <a:ext uri="{FF2B5EF4-FFF2-40B4-BE49-F238E27FC236}">
                <a16:creationId xmlns:a16="http://schemas.microsoft.com/office/drawing/2014/main" id="{79860A9A-B4F7-4518-8C8B-8EAC93CD706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rot="16200000">
            <a:off x="6761957" y="1394617"/>
            <a:ext cx="4572002" cy="5256213"/>
          </a:xfrm>
          <a:prstGeom prst="rect">
            <a:avLst/>
          </a:prstGeom>
        </p:spPr>
      </p:pic>
      <p:sp>
        <p:nvSpPr>
          <p:cNvPr id="15" name="Textfeld 14">
            <a:extLst>
              <a:ext uri="{FF2B5EF4-FFF2-40B4-BE49-F238E27FC236}">
                <a16:creationId xmlns:a16="http://schemas.microsoft.com/office/drawing/2014/main" id="{ABC82870-72AA-415F-8AF2-A8F4128EDF5C}"/>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2</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678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8B23BE4-823D-4660-9932-D7A4C8B35C6A}"/>
              </a:ext>
            </a:extLst>
          </p:cNvPr>
          <p:cNvSpPr>
            <a:spLocks noGrp="1"/>
          </p:cNvSpPr>
          <p:nvPr>
            <p:ph sz="half" idx="1"/>
          </p:nvPr>
        </p:nvSpPr>
        <p:spPr/>
        <p:txBody>
          <a:bodyPr/>
          <a:lstStyle/>
          <a:p>
            <a:r>
              <a:rPr lang="de-CH" dirty="0"/>
              <a:t>Die Waldarbeit ist </a:t>
            </a:r>
            <a:r>
              <a:rPr lang="de-CH" b="1" dirty="0"/>
              <a:t>nicht</a:t>
            </a:r>
            <a:r>
              <a:rPr lang="de-CH" dirty="0"/>
              <a:t> Bestandteil des Bildungsplans </a:t>
            </a:r>
          </a:p>
          <a:p>
            <a:r>
              <a:rPr lang="de-CH" dirty="0"/>
              <a:t>Für das Anleiten von Lernenden zu Forstarbeiten gelten die Mindestausbildungsanforderungen gemäss Waldgesetz Art. 21a</a:t>
            </a:r>
          </a:p>
        </p:txBody>
      </p:sp>
      <p:sp>
        <p:nvSpPr>
          <p:cNvPr id="3" name="Titel 2">
            <a:extLst>
              <a:ext uri="{FF2B5EF4-FFF2-40B4-BE49-F238E27FC236}">
                <a16:creationId xmlns:a16="http://schemas.microsoft.com/office/drawing/2014/main" id="{2A4A457F-A525-4BC5-BC70-76E92DCE124A}"/>
              </a:ext>
            </a:extLst>
          </p:cNvPr>
          <p:cNvSpPr>
            <a:spLocks noGrp="1"/>
          </p:cNvSpPr>
          <p:nvPr>
            <p:ph type="title"/>
          </p:nvPr>
        </p:nvSpPr>
        <p:spPr/>
        <p:txBody>
          <a:bodyPr/>
          <a:lstStyle/>
          <a:p>
            <a:r>
              <a:rPr lang="de-DE" dirty="0"/>
              <a:t>Schlussfolgerung </a:t>
            </a:r>
            <a:br>
              <a:rPr lang="de-DE" dirty="0"/>
            </a:br>
            <a:r>
              <a:rPr lang="de-DE" dirty="0"/>
              <a:t>Bildungsplan Landwirtschaft</a:t>
            </a:r>
            <a:endParaRPr lang="de-CH" dirty="0"/>
          </a:p>
        </p:txBody>
      </p:sp>
      <p:sp>
        <p:nvSpPr>
          <p:cNvPr id="4" name="Datumsplatzhalter 3">
            <a:extLst>
              <a:ext uri="{FF2B5EF4-FFF2-40B4-BE49-F238E27FC236}">
                <a16:creationId xmlns:a16="http://schemas.microsoft.com/office/drawing/2014/main" id="{8C8DC2C4-7D01-496A-9FD3-A26BC8B65E02}"/>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7EFB4249-9B2D-4AFB-A0CA-6A810128EAA9}"/>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9</a:t>
            </a:fld>
            <a:endParaRPr lang="de-DE"/>
          </a:p>
        </p:txBody>
      </p:sp>
      <p:pic>
        <p:nvPicPr>
          <p:cNvPr id="10" name="Inhaltsplatzhalter 9" descr="Ein Bild, das Text, Person enthält.&#10;&#10;Automatisch generierte Beschreibung">
            <a:extLst>
              <a:ext uri="{FF2B5EF4-FFF2-40B4-BE49-F238E27FC236}">
                <a16:creationId xmlns:a16="http://schemas.microsoft.com/office/drawing/2014/main" id="{867A608D-7921-4E6F-B3BA-220E3C612D22}"/>
              </a:ext>
            </a:extLst>
          </p:cNvPr>
          <p:cNvPicPr>
            <a:picLocks noGrp="1" noChangeAspect="1"/>
          </p:cNvPicPr>
          <p:nvPr>
            <p:ph sz="half" idx="34"/>
          </p:nvPr>
        </p:nvPicPr>
        <p:blipFill rotWithShape="1">
          <a:blip r:embed="rId3" cstate="screen">
            <a:extLst>
              <a:ext uri="{28A0092B-C50C-407E-A947-70E740481C1C}">
                <a14:useLocalDpi xmlns:a14="http://schemas.microsoft.com/office/drawing/2010/main"/>
              </a:ext>
            </a:extLst>
          </a:blip>
          <a:srcRect/>
          <a:stretch/>
        </p:blipFill>
        <p:spPr>
          <a:xfrm>
            <a:off x="6419850" y="1736725"/>
            <a:ext cx="5256213" cy="4572000"/>
          </a:xfrm>
        </p:spPr>
      </p:pic>
      <p:sp>
        <p:nvSpPr>
          <p:cNvPr id="9" name="Textfeld 8">
            <a:extLst>
              <a:ext uri="{FF2B5EF4-FFF2-40B4-BE49-F238E27FC236}">
                <a16:creationId xmlns:a16="http://schemas.microsoft.com/office/drawing/2014/main" id="{015A260B-9DEB-4BDD-B6FA-9C75946A08C2}"/>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3</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20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UL_Master">
  <a:themeElements>
    <a:clrScheme name="BUL FARBEN">
      <a:dk1>
        <a:srgbClr val="000000"/>
      </a:dk1>
      <a:lt1>
        <a:sysClr val="window" lastClr="FFFFFF"/>
      </a:lt1>
      <a:dk2>
        <a:srgbClr val="B7B7B7"/>
      </a:dk2>
      <a:lt2>
        <a:srgbClr val="F5F5F5"/>
      </a:lt2>
      <a:accent1>
        <a:srgbClr val="5AC5F2"/>
      </a:accent1>
      <a:accent2>
        <a:srgbClr val="AFCA00"/>
      </a:accent2>
      <a:accent3>
        <a:srgbClr val="FDC300"/>
      </a:accent3>
      <a:accent4>
        <a:srgbClr val="E3000B"/>
      </a:accent4>
      <a:accent5>
        <a:srgbClr val="FFED00"/>
      </a:accent5>
      <a:accent6>
        <a:srgbClr val="00702A"/>
      </a:accent6>
      <a:hlink>
        <a:srgbClr val="FDC300"/>
      </a:hlink>
      <a:folHlink>
        <a:srgbClr val="FFE798"/>
      </a:folHlink>
    </a:clrScheme>
    <a:fontScheme name="BU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20191016_PPT_Beispiel_BUL_16x9.pptx" id="{121E0437-FC8C-437D-95CB-C7D631A35430}" vid="{95337E61-2011-4DC8-8E1E-EF4A8807424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ahoma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Tahoma"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ahoma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Tahoma"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20191016_PPT_Beispiel_BUL_16x9</Template>
  <TotalTime>0</TotalTime>
  <Words>2742</Words>
  <Application>Microsoft Office PowerPoint</Application>
  <PresentationFormat>Breitbild</PresentationFormat>
  <Paragraphs>217</Paragraphs>
  <Slides>14</Slides>
  <Notes>13</Notes>
  <HiddenSlides>1</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Wingdings</vt:lpstr>
      <vt:lpstr>Courier New</vt:lpstr>
      <vt:lpstr>Wingdings 3</vt:lpstr>
      <vt:lpstr>Tahoma</vt:lpstr>
      <vt:lpstr>BUL_Master</vt:lpstr>
      <vt:lpstr>Information Zu dieser Präsentation (Folie ausgeblendet lassen!)</vt:lpstr>
      <vt:lpstr>Waldarbeiten in der landwirtschaftlichen Ausbildung </vt:lpstr>
      <vt:lpstr>Inhalt</vt:lpstr>
      <vt:lpstr>Waldgesetz Art. 21a</vt:lpstr>
      <vt:lpstr>Waldverordnung Art. 34 Abs. 2</vt:lpstr>
      <vt:lpstr>EKAS Richtlinie 2134 «Forstarbeiten»</vt:lpstr>
      <vt:lpstr>EKAS 2134: Ausbildungspflicht bei Forstarbeiten</vt:lpstr>
      <vt:lpstr>Forstarbeiten mit besonderen Gefahren: </vt:lpstr>
      <vt:lpstr>Schlussfolgerung  Bildungsplan Landwirtschaft</vt:lpstr>
      <vt:lpstr>Schlussfolgerung Lernende und Angestellte in der Landwirtschaft</vt:lpstr>
      <vt:lpstr>Praxiserfahrung Lernende in der Landwirtschaft</vt:lpstr>
      <vt:lpstr>Schlussfolgerung Lernende und Angestellte in der Landwirtschaft</vt:lpstr>
      <vt:lpstr>Ausbildungsangebot</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Forstarbeiten in der landwirtschaftlichen Ausbildung</dc:title>
  <dc:creator>Natanael Burgherr</dc:creator>
  <cp:lastModifiedBy>Natanael Burgherr</cp:lastModifiedBy>
  <cp:revision>14</cp:revision>
  <dcterms:created xsi:type="dcterms:W3CDTF">2021-04-28T15:33:11Z</dcterms:created>
  <dcterms:modified xsi:type="dcterms:W3CDTF">2021-11-29T07:51:59Z</dcterms:modified>
</cp:coreProperties>
</file>